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12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customXml" Target="../customXml/item3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C4046C-1FB5-4A7F-8552-8D0BA4C39FD9}" type="doc">
      <dgm:prSet loTypeId="urn:microsoft.com/office/officeart/2005/8/layout/radial1" loCatId="cycle" qsTypeId="urn:microsoft.com/office/officeart/2005/8/quickstyle/3d2" qsCatId="3D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642AE651-EB9D-4EB0-AE52-02E639779399}">
      <dgm:prSet phldrT="[Text]"/>
      <dgm:spPr/>
      <dgm:t>
        <a:bodyPr/>
        <a:lstStyle/>
        <a:p>
          <a:r>
            <a:rPr lang="en-GB" b="1" dirty="0"/>
            <a:t>Ideas for Talking Together  events</a:t>
          </a:r>
        </a:p>
      </dgm:t>
    </dgm:pt>
    <dgm:pt modelId="{93FF81A5-CB0B-4DD8-8268-19DF12CD1825}" type="parTrans" cxnId="{A329A59A-AB4C-462A-8144-2A646634129D}">
      <dgm:prSet/>
      <dgm:spPr/>
      <dgm:t>
        <a:bodyPr/>
        <a:lstStyle/>
        <a:p>
          <a:endParaRPr lang="en-GB"/>
        </a:p>
      </dgm:t>
    </dgm:pt>
    <dgm:pt modelId="{93F06553-23A5-4CEF-800D-A804E651162F}" type="sibTrans" cxnId="{A329A59A-AB4C-462A-8144-2A646634129D}">
      <dgm:prSet/>
      <dgm:spPr/>
      <dgm:t>
        <a:bodyPr/>
        <a:lstStyle/>
        <a:p>
          <a:endParaRPr lang="en-GB"/>
        </a:p>
      </dgm:t>
    </dgm:pt>
    <dgm:pt modelId="{200AB4EF-CBAB-4714-A7BF-B7A47431EB28}">
      <dgm:prSet phldrT="[Text]" custT="1"/>
      <dgm:spPr/>
      <dgm:t>
        <a:bodyPr/>
        <a:lstStyle/>
        <a:p>
          <a:r>
            <a:rPr lang="en-GB" sz="1100" b="1" dirty="0"/>
            <a:t>Mental Health Charities </a:t>
          </a:r>
        </a:p>
      </dgm:t>
    </dgm:pt>
    <dgm:pt modelId="{A8355240-1001-44F9-A997-66C873426419}" type="parTrans" cxnId="{EE35FB00-5549-4A85-A325-602F83F40CD1}">
      <dgm:prSet/>
      <dgm:spPr/>
      <dgm:t>
        <a:bodyPr/>
        <a:lstStyle/>
        <a:p>
          <a:endParaRPr lang="en-GB"/>
        </a:p>
      </dgm:t>
    </dgm:pt>
    <dgm:pt modelId="{81E4BDA8-C5E1-42C0-99E8-52FFC1DCF959}" type="sibTrans" cxnId="{EE35FB00-5549-4A85-A325-602F83F40CD1}">
      <dgm:prSet/>
      <dgm:spPr/>
      <dgm:t>
        <a:bodyPr/>
        <a:lstStyle/>
        <a:p>
          <a:endParaRPr lang="en-GB"/>
        </a:p>
      </dgm:t>
    </dgm:pt>
    <dgm:pt modelId="{ED5E3D62-785A-43DB-BF2B-F70F31E6CB69}">
      <dgm:prSet phldrT="[Text]" custT="1"/>
      <dgm:spPr/>
      <dgm:t>
        <a:bodyPr/>
        <a:lstStyle/>
        <a:p>
          <a:r>
            <a:rPr lang="en-GB" sz="1100" b="1" dirty="0"/>
            <a:t>Large corporations (Panel has employees)</a:t>
          </a:r>
        </a:p>
      </dgm:t>
    </dgm:pt>
    <dgm:pt modelId="{C0A19A17-D1AE-4D3F-9A61-D40FEA986BAF}" type="parTrans" cxnId="{74994E29-A320-48BF-A3E0-E148BDC7B9EA}">
      <dgm:prSet/>
      <dgm:spPr/>
      <dgm:t>
        <a:bodyPr/>
        <a:lstStyle/>
        <a:p>
          <a:endParaRPr lang="en-GB"/>
        </a:p>
      </dgm:t>
    </dgm:pt>
    <dgm:pt modelId="{51C0190E-6652-4144-BD16-81215C5332EC}" type="sibTrans" cxnId="{74994E29-A320-48BF-A3E0-E148BDC7B9EA}">
      <dgm:prSet/>
      <dgm:spPr/>
      <dgm:t>
        <a:bodyPr/>
        <a:lstStyle/>
        <a:p>
          <a:endParaRPr lang="en-GB"/>
        </a:p>
      </dgm:t>
    </dgm:pt>
    <dgm:pt modelId="{C606BC8D-B0EB-484A-A845-6F145414A073}">
      <dgm:prSet phldrT="[Text]" custT="1"/>
      <dgm:spPr/>
      <dgm:t>
        <a:bodyPr/>
        <a:lstStyle/>
        <a:p>
          <a:r>
            <a:rPr lang="en-GB" sz="1100" b="1" dirty="0"/>
            <a:t>Local MP/council</a:t>
          </a:r>
        </a:p>
      </dgm:t>
    </dgm:pt>
    <dgm:pt modelId="{E2F1A660-65AC-40A8-B502-363003C2E294}" type="parTrans" cxnId="{71E1A793-8CFB-4379-87FC-428B7BE33058}">
      <dgm:prSet/>
      <dgm:spPr/>
      <dgm:t>
        <a:bodyPr/>
        <a:lstStyle/>
        <a:p>
          <a:endParaRPr lang="en-GB"/>
        </a:p>
      </dgm:t>
    </dgm:pt>
    <dgm:pt modelId="{FD43BC0E-B640-4A12-B014-0ED8575B5BB5}" type="sibTrans" cxnId="{71E1A793-8CFB-4379-87FC-428B7BE33058}">
      <dgm:prSet/>
      <dgm:spPr/>
      <dgm:t>
        <a:bodyPr/>
        <a:lstStyle/>
        <a:p>
          <a:endParaRPr lang="en-GB"/>
        </a:p>
      </dgm:t>
    </dgm:pt>
    <dgm:pt modelId="{A3B6E017-2484-4A70-8A0A-644A438C0DFA}">
      <dgm:prSet phldrT="[Text]" custT="1"/>
      <dgm:spPr/>
      <dgm:t>
        <a:bodyPr/>
        <a:lstStyle/>
        <a:p>
          <a:r>
            <a:rPr lang="en-GB" sz="1100" b="1" dirty="0"/>
            <a:t>Smaller companies who do not have a large network internally</a:t>
          </a:r>
        </a:p>
      </dgm:t>
    </dgm:pt>
    <dgm:pt modelId="{63326EF1-8EEA-46BC-914D-B1D0FAF08823}" type="parTrans" cxnId="{4425382E-6D26-4ACE-9A53-C801E707B3C1}">
      <dgm:prSet/>
      <dgm:spPr/>
      <dgm:t>
        <a:bodyPr/>
        <a:lstStyle/>
        <a:p>
          <a:endParaRPr lang="en-GB"/>
        </a:p>
      </dgm:t>
    </dgm:pt>
    <dgm:pt modelId="{255D2200-116C-453B-9636-99597C4BE24B}" type="sibTrans" cxnId="{4425382E-6D26-4ACE-9A53-C801E707B3C1}">
      <dgm:prSet/>
      <dgm:spPr/>
      <dgm:t>
        <a:bodyPr/>
        <a:lstStyle/>
        <a:p>
          <a:endParaRPr lang="en-GB"/>
        </a:p>
      </dgm:t>
    </dgm:pt>
    <dgm:pt modelId="{4FF2C4A8-77E6-4A79-B50C-5430153C8C94}">
      <dgm:prSet phldrT="[Text]" custT="1"/>
      <dgm:spPr/>
      <dgm:t>
        <a:bodyPr/>
        <a:lstStyle/>
        <a:p>
          <a:r>
            <a:rPr lang="en-GB" sz="1100" b="1" dirty="0"/>
            <a:t>Organisations &amp; charities that lead on </a:t>
          </a:r>
          <a:r>
            <a:rPr lang="en-GB" sz="1100" b="1" dirty="0" err="1"/>
            <a:t>D&amp;I</a:t>
          </a:r>
          <a:r>
            <a:rPr lang="en-GB" sz="1100" b="1" dirty="0"/>
            <a:t> Initiatives </a:t>
          </a:r>
        </a:p>
      </dgm:t>
    </dgm:pt>
    <dgm:pt modelId="{CB041A11-E497-451F-9184-2EFE78871C24}" type="parTrans" cxnId="{CC66FBE9-2BB1-4EAA-83EA-D360CA18BED0}">
      <dgm:prSet/>
      <dgm:spPr/>
      <dgm:t>
        <a:bodyPr/>
        <a:lstStyle/>
        <a:p>
          <a:endParaRPr lang="en-GB"/>
        </a:p>
      </dgm:t>
    </dgm:pt>
    <dgm:pt modelId="{B1FD76A2-5127-4E68-8290-DBAD6391B7D7}" type="sibTrans" cxnId="{CC66FBE9-2BB1-4EAA-83EA-D360CA18BED0}">
      <dgm:prSet/>
      <dgm:spPr/>
      <dgm:t>
        <a:bodyPr/>
        <a:lstStyle/>
        <a:p>
          <a:endParaRPr lang="en-GB"/>
        </a:p>
      </dgm:t>
    </dgm:pt>
    <dgm:pt modelId="{49F8AA21-5631-4ACF-B353-D322564F7A86}">
      <dgm:prSet phldrT="[Text]" custT="1"/>
      <dgm:spPr/>
      <dgm:t>
        <a:bodyPr/>
        <a:lstStyle/>
        <a:p>
          <a:r>
            <a:rPr lang="en-GB" sz="1100" b="1" dirty="0"/>
            <a:t>Executives who have a platform and reach</a:t>
          </a:r>
        </a:p>
      </dgm:t>
    </dgm:pt>
    <dgm:pt modelId="{550AF20D-CC38-4D63-A120-71BAB0875620}" type="parTrans" cxnId="{01ED2056-818B-4608-938B-F44F953CCF42}">
      <dgm:prSet/>
      <dgm:spPr/>
      <dgm:t>
        <a:bodyPr/>
        <a:lstStyle/>
        <a:p>
          <a:endParaRPr lang="en-GB"/>
        </a:p>
      </dgm:t>
    </dgm:pt>
    <dgm:pt modelId="{78F2EC5E-9BD1-489B-A99E-8380BB053593}" type="sibTrans" cxnId="{01ED2056-818B-4608-938B-F44F953CCF42}">
      <dgm:prSet/>
      <dgm:spPr/>
      <dgm:t>
        <a:bodyPr/>
        <a:lstStyle/>
        <a:p>
          <a:endParaRPr lang="en-GB"/>
        </a:p>
      </dgm:t>
    </dgm:pt>
    <dgm:pt modelId="{3A98CCE7-6CB0-460F-9C9E-F4CA667F2C68}">
      <dgm:prSet phldrT="[Text]" custT="1"/>
      <dgm:spPr/>
      <dgm:t>
        <a:bodyPr/>
        <a:lstStyle/>
        <a:p>
          <a:r>
            <a:rPr lang="en-GB" sz="1100" b="1" dirty="0"/>
            <a:t>Members of IMechE and patrons </a:t>
          </a:r>
          <a:r>
            <a:rPr lang="en-GB" sz="1100" b="1"/>
            <a:t>or fellows </a:t>
          </a:r>
          <a:endParaRPr lang="en-GB" sz="1100" b="1" dirty="0"/>
        </a:p>
      </dgm:t>
    </dgm:pt>
    <dgm:pt modelId="{69434FD3-C364-4DC2-AB87-0BC365F4E924}" type="parTrans" cxnId="{CB2ADC05-3064-4959-9CA9-89C8A0153529}">
      <dgm:prSet/>
      <dgm:spPr/>
      <dgm:t>
        <a:bodyPr/>
        <a:lstStyle/>
        <a:p>
          <a:endParaRPr lang="en-GB"/>
        </a:p>
      </dgm:t>
    </dgm:pt>
    <dgm:pt modelId="{F1E47F4C-4CE9-4163-90D0-3475326E3D9E}" type="sibTrans" cxnId="{CB2ADC05-3064-4959-9CA9-89C8A0153529}">
      <dgm:prSet/>
      <dgm:spPr/>
      <dgm:t>
        <a:bodyPr/>
        <a:lstStyle/>
        <a:p>
          <a:endParaRPr lang="en-GB"/>
        </a:p>
      </dgm:t>
    </dgm:pt>
    <dgm:pt modelId="{FBE16284-B061-4675-A4AD-1316216B3899}">
      <dgm:prSet phldrT="[Text]" custT="1"/>
      <dgm:spPr/>
      <dgm:t>
        <a:bodyPr/>
        <a:lstStyle/>
        <a:p>
          <a:r>
            <a:rPr lang="en-GB" sz="1100" b="1" dirty="0"/>
            <a:t>Presidents of Professional Institutions</a:t>
          </a:r>
        </a:p>
      </dgm:t>
    </dgm:pt>
    <dgm:pt modelId="{944D6B78-6F39-4BB4-B4E2-F31AF93E900F}" type="parTrans" cxnId="{C8788A5D-59FB-4DAD-A7D8-A214733405D9}">
      <dgm:prSet/>
      <dgm:spPr/>
      <dgm:t>
        <a:bodyPr/>
        <a:lstStyle/>
        <a:p>
          <a:endParaRPr lang="en-GB"/>
        </a:p>
      </dgm:t>
    </dgm:pt>
    <dgm:pt modelId="{8D87DD72-58E8-4FF0-A25A-397AE8EE24AB}" type="sibTrans" cxnId="{C8788A5D-59FB-4DAD-A7D8-A214733405D9}">
      <dgm:prSet/>
      <dgm:spPr/>
      <dgm:t>
        <a:bodyPr/>
        <a:lstStyle/>
        <a:p>
          <a:endParaRPr lang="en-GB"/>
        </a:p>
      </dgm:t>
    </dgm:pt>
    <dgm:pt modelId="{604D242F-9652-4FD7-87DB-5D90A08FE721}">
      <dgm:prSet phldrT="[Text]" custT="1"/>
      <dgm:spPr/>
      <dgm:t>
        <a:bodyPr/>
        <a:lstStyle/>
        <a:p>
          <a:r>
            <a:rPr lang="en-GB" sz="1100" b="1"/>
            <a:t>Engineering Leaders</a:t>
          </a:r>
          <a:endParaRPr lang="en-GB" sz="1100" b="1" dirty="0"/>
        </a:p>
      </dgm:t>
    </dgm:pt>
    <dgm:pt modelId="{1FBE63F3-346B-4C5C-89D8-BC706298060F}" type="parTrans" cxnId="{6E17BD4C-1816-449A-BB80-05FAE91D2502}">
      <dgm:prSet/>
      <dgm:spPr/>
      <dgm:t>
        <a:bodyPr/>
        <a:lstStyle/>
        <a:p>
          <a:endParaRPr lang="en-GB"/>
        </a:p>
      </dgm:t>
    </dgm:pt>
    <dgm:pt modelId="{F0972B6A-4654-4AA2-B540-3025EA6ED91C}" type="sibTrans" cxnId="{6E17BD4C-1816-449A-BB80-05FAE91D2502}">
      <dgm:prSet/>
      <dgm:spPr/>
      <dgm:t>
        <a:bodyPr/>
        <a:lstStyle/>
        <a:p>
          <a:endParaRPr lang="en-GB"/>
        </a:p>
      </dgm:t>
    </dgm:pt>
    <dgm:pt modelId="{635AE168-E465-452C-A0CB-AAAC2F6C17C0}">
      <dgm:prSet phldrT="[Text]" custT="1"/>
      <dgm:spPr/>
      <dgm:t>
        <a:bodyPr/>
        <a:lstStyle/>
        <a:p>
          <a:r>
            <a:rPr lang="en-GB" sz="1100" b="1" dirty="0"/>
            <a:t>Professional &amp; Influential speakers</a:t>
          </a:r>
        </a:p>
      </dgm:t>
    </dgm:pt>
    <dgm:pt modelId="{A7DA0220-8BD5-45AA-9360-263D20F00814}" type="parTrans" cxnId="{86D30CFF-A2BA-4611-B05C-22AE654E5C08}">
      <dgm:prSet/>
      <dgm:spPr/>
      <dgm:t>
        <a:bodyPr/>
        <a:lstStyle/>
        <a:p>
          <a:endParaRPr lang="en-GB"/>
        </a:p>
      </dgm:t>
    </dgm:pt>
    <dgm:pt modelId="{B0CD9C5F-5C0A-4027-9E85-B154D350451A}" type="sibTrans" cxnId="{86D30CFF-A2BA-4611-B05C-22AE654E5C08}">
      <dgm:prSet/>
      <dgm:spPr/>
      <dgm:t>
        <a:bodyPr/>
        <a:lstStyle/>
        <a:p>
          <a:endParaRPr lang="en-GB"/>
        </a:p>
      </dgm:t>
    </dgm:pt>
    <dgm:pt modelId="{55C9CC57-EB17-4111-9665-DE6EE386EAF2}" type="pres">
      <dgm:prSet presAssocID="{CEC4046C-1FB5-4A7F-8552-8D0BA4C39FD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5B8E3D2-25F8-41E7-9EF6-7CDED3EFBD64}" type="pres">
      <dgm:prSet presAssocID="{642AE651-EB9D-4EB0-AE52-02E639779399}" presName="centerShape" presStyleLbl="node0" presStyleIdx="0" presStyleCnt="1"/>
      <dgm:spPr/>
    </dgm:pt>
    <dgm:pt modelId="{B2002DEC-1BAB-4239-B447-01484088A92F}" type="pres">
      <dgm:prSet presAssocID="{A8355240-1001-44F9-A997-66C873426419}" presName="Name9" presStyleLbl="parChTrans1D2" presStyleIdx="0" presStyleCnt="10"/>
      <dgm:spPr/>
    </dgm:pt>
    <dgm:pt modelId="{CA3102C9-9BEA-45F5-B44F-4292783D444F}" type="pres">
      <dgm:prSet presAssocID="{A8355240-1001-44F9-A997-66C873426419}" presName="connTx" presStyleLbl="parChTrans1D2" presStyleIdx="0" presStyleCnt="10"/>
      <dgm:spPr/>
    </dgm:pt>
    <dgm:pt modelId="{C5E2A3B3-6409-4954-B1D5-BE6100B32790}" type="pres">
      <dgm:prSet presAssocID="{200AB4EF-CBAB-4714-A7BF-B7A47431EB28}" presName="node" presStyleLbl="node1" presStyleIdx="0" presStyleCnt="10">
        <dgm:presLayoutVars>
          <dgm:bulletEnabled val="1"/>
        </dgm:presLayoutVars>
      </dgm:prSet>
      <dgm:spPr/>
    </dgm:pt>
    <dgm:pt modelId="{A1CA8C47-75C0-4BB3-89C0-8A837166B459}" type="pres">
      <dgm:prSet presAssocID="{C0A19A17-D1AE-4D3F-9A61-D40FEA986BAF}" presName="Name9" presStyleLbl="parChTrans1D2" presStyleIdx="1" presStyleCnt="10"/>
      <dgm:spPr/>
    </dgm:pt>
    <dgm:pt modelId="{649BDF5F-2536-4432-B87D-2CF8FC8FCA74}" type="pres">
      <dgm:prSet presAssocID="{C0A19A17-D1AE-4D3F-9A61-D40FEA986BAF}" presName="connTx" presStyleLbl="parChTrans1D2" presStyleIdx="1" presStyleCnt="10"/>
      <dgm:spPr/>
    </dgm:pt>
    <dgm:pt modelId="{31E0BF19-0474-4D93-B8EA-782E571CF0BD}" type="pres">
      <dgm:prSet presAssocID="{ED5E3D62-785A-43DB-BF2B-F70F31E6CB69}" presName="node" presStyleLbl="node1" presStyleIdx="1" presStyleCnt="10">
        <dgm:presLayoutVars>
          <dgm:bulletEnabled val="1"/>
        </dgm:presLayoutVars>
      </dgm:prSet>
      <dgm:spPr/>
    </dgm:pt>
    <dgm:pt modelId="{F322F420-088D-4FFF-B884-024E8C29C6FF}" type="pres">
      <dgm:prSet presAssocID="{E2F1A660-65AC-40A8-B502-363003C2E294}" presName="Name9" presStyleLbl="parChTrans1D2" presStyleIdx="2" presStyleCnt="10"/>
      <dgm:spPr/>
    </dgm:pt>
    <dgm:pt modelId="{F2313D64-B1A3-4601-B7FA-7287164537C7}" type="pres">
      <dgm:prSet presAssocID="{E2F1A660-65AC-40A8-B502-363003C2E294}" presName="connTx" presStyleLbl="parChTrans1D2" presStyleIdx="2" presStyleCnt="10"/>
      <dgm:spPr/>
    </dgm:pt>
    <dgm:pt modelId="{11DF38B5-C52D-46CA-BCD9-162334817C5F}" type="pres">
      <dgm:prSet presAssocID="{C606BC8D-B0EB-484A-A845-6F145414A073}" presName="node" presStyleLbl="node1" presStyleIdx="2" presStyleCnt="10">
        <dgm:presLayoutVars>
          <dgm:bulletEnabled val="1"/>
        </dgm:presLayoutVars>
      </dgm:prSet>
      <dgm:spPr/>
    </dgm:pt>
    <dgm:pt modelId="{667BA79D-0952-40D3-BB43-B670D06041FA}" type="pres">
      <dgm:prSet presAssocID="{63326EF1-8EEA-46BC-914D-B1D0FAF08823}" presName="Name9" presStyleLbl="parChTrans1D2" presStyleIdx="3" presStyleCnt="10"/>
      <dgm:spPr/>
    </dgm:pt>
    <dgm:pt modelId="{AF0CF973-0D09-4004-9240-8A7F40A041B5}" type="pres">
      <dgm:prSet presAssocID="{63326EF1-8EEA-46BC-914D-B1D0FAF08823}" presName="connTx" presStyleLbl="parChTrans1D2" presStyleIdx="3" presStyleCnt="10"/>
      <dgm:spPr/>
    </dgm:pt>
    <dgm:pt modelId="{CC781812-C4DE-4643-9A35-CE6DC87C59C1}" type="pres">
      <dgm:prSet presAssocID="{A3B6E017-2484-4A70-8A0A-644A438C0DFA}" presName="node" presStyleLbl="node1" presStyleIdx="3" presStyleCnt="10">
        <dgm:presLayoutVars>
          <dgm:bulletEnabled val="1"/>
        </dgm:presLayoutVars>
      </dgm:prSet>
      <dgm:spPr/>
    </dgm:pt>
    <dgm:pt modelId="{D68E2036-AF8B-4CB4-BA76-86B92A75D084}" type="pres">
      <dgm:prSet presAssocID="{CB041A11-E497-451F-9184-2EFE78871C24}" presName="Name9" presStyleLbl="parChTrans1D2" presStyleIdx="4" presStyleCnt="10"/>
      <dgm:spPr/>
    </dgm:pt>
    <dgm:pt modelId="{9AC68A33-94EC-4A10-B573-2F431A849812}" type="pres">
      <dgm:prSet presAssocID="{CB041A11-E497-451F-9184-2EFE78871C24}" presName="connTx" presStyleLbl="parChTrans1D2" presStyleIdx="4" presStyleCnt="10"/>
      <dgm:spPr/>
    </dgm:pt>
    <dgm:pt modelId="{21F37E8C-F978-4C5F-AB45-AE0E9135CC8D}" type="pres">
      <dgm:prSet presAssocID="{4FF2C4A8-77E6-4A79-B50C-5430153C8C94}" presName="node" presStyleLbl="node1" presStyleIdx="4" presStyleCnt="10">
        <dgm:presLayoutVars>
          <dgm:bulletEnabled val="1"/>
        </dgm:presLayoutVars>
      </dgm:prSet>
      <dgm:spPr/>
    </dgm:pt>
    <dgm:pt modelId="{99CFFC4E-743B-40C6-A789-E0CC1AE969FC}" type="pres">
      <dgm:prSet presAssocID="{550AF20D-CC38-4D63-A120-71BAB0875620}" presName="Name9" presStyleLbl="parChTrans1D2" presStyleIdx="5" presStyleCnt="10"/>
      <dgm:spPr/>
    </dgm:pt>
    <dgm:pt modelId="{6EBDC72B-5D87-48B2-B6B0-C62593088217}" type="pres">
      <dgm:prSet presAssocID="{550AF20D-CC38-4D63-A120-71BAB0875620}" presName="connTx" presStyleLbl="parChTrans1D2" presStyleIdx="5" presStyleCnt="10"/>
      <dgm:spPr/>
    </dgm:pt>
    <dgm:pt modelId="{B019D699-AB4E-4032-B3CF-E19EDE4501A0}" type="pres">
      <dgm:prSet presAssocID="{49F8AA21-5631-4ACF-B353-D322564F7A86}" presName="node" presStyleLbl="node1" presStyleIdx="5" presStyleCnt="10">
        <dgm:presLayoutVars>
          <dgm:bulletEnabled val="1"/>
        </dgm:presLayoutVars>
      </dgm:prSet>
      <dgm:spPr/>
    </dgm:pt>
    <dgm:pt modelId="{48E54047-01EF-460D-9C31-645A272BE5D8}" type="pres">
      <dgm:prSet presAssocID="{69434FD3-C364-4DC2-AB87-0BC365F4E924}" presName="Name9" presStyleLbl="parChTrans1D2" presStyleIdx="6" presStyleCnt="10"/>
      <dgm:spPr/>
    </dgm:pt>
    <dgm:pt modelId="{4553838D-77DF-44E2-AE0D-2FC0824FDE57}" type="pres">
      <dgm:prSet presAssocID="{69434FD3-C364-4DC2-AB87-0BC365F4E924}" presName="connTx" presStyleLbl="parChTrans1D2" presStyleIdx="6" presStyleCnt="10"/>
      <dgm:spPr/>
    </dgm:pt>
    <dgm:pt modelId="{5D1A942C-80C3-4CEF-85AE-3847020845AF}" type="pres">
      <dgm:prSet presAssocID="{3A98CCE7-6CB0-460F-9C9E-F4CA667F2C68}" presName="node" presStyleLbl="node1" presStyleIdx="6" presStyleCnt="10">
        <dgm:presLayoutVars>
          <dgm:bulletEnabled val="1"/>
        </dgm:presLayoutVars>
      </dgm:prSet>
      <dgm:spPr/>
    </dgm:pt>
    <dgm:pt modelId="{0D2666E5-AD99-4872-BF1B-26258EAEADE2}" type="pres">
      <dgm:prSet presAssocID="{944D6B78-6F39-4BB4-B4E2-F31AF93E900F}" presName="Name9" presStyleLbl="parChTrans1D2" presStyleIdx="7" presStyleCnt="10"/>
      <dgm:spPr/>
    </dgm:pt>
    <dgm:pt modelId="{29F92CF4-39AC-41D9-978A-7EA17BE2E479}" type="pres">
      <dgm:prSet presAssocID="{944D6B78-6F39-4BB4-B4E2-F31AF93E900F}" presName="connTx" presStyleLbl="parChTrans1D2" presStyleIdx="7" presStyleCnt="10"/>
      <dgm:spPr/>
    </dgm:pt>
    <dgm:pt modelId="{4996280D-2BBC-4462-BA34-B74E6C0A063C}" type="pres">
      <dgm:prSet presAssocID="{FBE16284-B061-4675-A4AD-1316216B3899}" presName="node" presStyleLbl="node1" presStyleIdx="7" presStyleCnt="10">
        <dgm:presLayoutVars>
          <dgm:bulletEnabled val="1"/>
        </dgm:presLayoutVars>
      </dgm:prSet>
      <dgm:spPr/>
    </dgm:pt>
    <dgm:pt modelId="{DCC91577-A2D9-4E47-A8B4-316B6E88D306}" type="pres">
      <dgm:prSet presAssocID="{1FBE63F3-346B-4C5C-89D8-BC706298060F}" presName="Name9" presStyleLbl="parChTrans1D2" presStyleIdx="8" presStyleCnt="10"/>
      <dgm:spPr/>
    </dgm:pt>
    <dgm:pt modelId="{2B9AAEB6-A982-4B51-A1D1-02AE3A314E7D}" type="pres">
      <dgm:prSet presAssocID="{1FBE63F3-346B-4C5C-89D8-BC706298060F}" presName="connTx" presStyleLbl="parChTrans1D2" presStyleIdx="8" presStyleCnt="10"/>
      <dgm:spPr/>
    </dgm:pt>
    <dgm:pt modelId="{321126E3-2849-425C-8E7C-2FDCF51F0376}" type="pres">
      <dgm:prSet presAssocID="{604D242F-9652-4FD7-87DB-5D90A08FE721}" presName="node" presStyleLbl="node1" presStyleIdx="8" presStyleCnt="10">
        <dgm:presLayoutVars>
          <dgm:bulletEnabled val="1"/>
        </dgm:presLayoutVars>
      </dgm:prSet>
      <dgm:spPr/>
    </dgm:pt>
    <dgm:pt modelId="{B24C38B4-1E30-432F-8F10-857274952951}" type="pres">
      <dgm:prSet presAssocID="{A7DA0220-8BD5-45AA-9360-263D20F00814}" presName="Name9" presStyleLbl="parChTrans1D2" presStyleIdx="9" presStyleCnt="10"/>
      <dgm:spPr/>
    </dgm:pt>
    <dgm:pt modelId="{A2EB14BE-5921-450A-A7F8-399A093FF6D4}" type="pres">
      <dgm:prSet presAssocID="{A7DA0220-8BD5-45AA-9360-263D20F00814}" presName="connTx" presStyleLbl="parChTrans1D2" presStyleIdx="9" presStyleCnt="10"/>
      <dgm:spPr/>
    </dgm:pt>
    <dgm:pt modelId="{366E97E8-BA56-42A5-98D1-CB4A1D329538}" type="pres">
      <dgm:prSet presAssocID="{635AE168-E465-452C-A0CB-AAAC2F6C17C0}" presName="node" presStyleLbl="node1" presStyleIdx="9" presStyleCnt="10">
        <dgm:presLayoutVars>
          <dgm:bulletEnabled val="1"/>
        </dgm:presLayoutVars>
      </dgm:prSet>
      <dgm:spPr/>
    </dgm:pt>
  </dgm:ptLst>
  <dgm:cxnLst>
    <dgm:cxn modelId="{EE35FB00-5549-4A85-A325-602F83F40CD1}" srcId="{642AE651-EB9D-4EB0-AE52-02E639779399}" destId="{200AB4EF-CBAB-4714-A7BF-B7A47431EB28}" srcOrd="0" destOrd="0" parTransId="{A8355240-1001-44F9-A997-66C873426419}" sibTransId="{81E4BDA8-C5E1-42C0-99E8-52FFC1DCF959}"/>
    <dgm:cxn modelId="{CB2ADC05-3064-4959-9CA9-89C8A0153529}" srcId="{642AE651-EB9D-4EB0-AE52-02E639779399}" destId="{3A98CCE7-6CB0-460F-9C9E-F4CA667F2C68}" srcOrd="6" destOrd="0" parTransId="{69434FD3-C364-4DC2-AB87-0BC365F4E924}" sibTransId="{F1E47F4C-4CE9-4163-90D0-3475326E3D9E}"/>
    <dgm:cxn modelId="{07757D06-2D2A-495A-ADC3-6434F4C76019}" type="presOf" srcId="{CB041A11-E497-451F-9184-2EFE78871C24}" destId="{9AC68A33-94EC-4A10-B573-2F431A849812}" srcOrd="1" destOrd="0" presId="urn:microsoft.com/office/officeart/2005/8/layout/radial1"/>
    <dgm:cxn modelId="{9E661B0C-D871-430A-95B1-CE4363A90472}" type="presOf" srcId="{A8355240-1001-44F9-A997-66C873426419}" destId="{CA3102C9-9BEA-45F5-B44F-4292783D444F}" srcOrd="1" destOrd="0" presId="urn:microsoft.com/office/officeart/2005/8/layout/radial1"/>
    <dgm:cxn modelId="{F8281E0F-97C2-4F3A-9F31-31CAC214939F}" type="presOf" srcId="{69434FD3-C364-4DC2-AB87-0BC365F4E924}" destId="{4553838D-77DF-44E2-AE0D-2FC0824FDE57}" srcOrd="1" destOrd="0" presId="urn:microsoft.com/office/officeart/2005/8/layout/radial1"/>
    <dgm:cxn modelId="{77F29310-C5ED-4948-B3DE-39B77DFA594B}" type="presOf" srcId="{A8355240-1001-44F9-A997-66C873426419}" destId="{B2002DEC-1BAB-4239-B447-01484088A92F}" srcOrd="0" destOrd="0" presId="urn:microsoft.com/office/officeart/2005/8/layout/radial1"/>
    <dgm:cxn modelId="{106EA217-DCC0-4283-8951-FC29BBC4C183}" type="presOf" srcId="{200AB4EF-CBAB-4714-A7BF-B7A47431EB28}" destId="{C5E2A3B3-6409-4954-B1D5-BE6100B32790}" srcOrd="0" destOrd="0" presId="urn:microsoft.com/office/officeart/2005/8/layout/radial1"/>
    <dgm:cxn modelId="{D5EF2518-0410-4D8F-8D3E-4E5DD3C85F30}" type="presOf" srcId="{63326EF1-8EEA-46BC-914D-B1D0FAF08823}" destId="{AF0CF973-0D09-4004-9240-8A7F40A041B5}" srcOrd="1" destOrd="0" presId="urn:microsoft.com/office/officeart/2005/8/layout/radial1"/>
    <dgm:cxn modelId="{74994E29-A320-48BF-A3E0-E148BDC7B9EA}" srcId="{642AE651-EB9D-4EB0-AE52-02E639779399}" destId="{ED5E3D62-785A-43DB-BF2B-F70F31E6CB69}" srcOrd="1" destOrd="0" parTransId="{C0A19A17-D1AE-4D3F-9A61-D40FEA986BAF}" sibTransId="{51C0190E-6652-4144-BD16-81215C5332EC}"/>
    <dgm:cxn modelId="{4425382E-6D26-4ACE-9A53-C801E707B3C1}" srcId="{642AE651-EB9D-4EB0-AE52-02E639779399}" destId="{A3B6E017-2484-4A70-8A0A-644A438C0DFA}" srcOrd="3" destOrd="0" parTransId="{63326EF1-8EEA-46BC-914D-B1D0FAF08823}" sibTransId="{255D2200-116C-453B-9636-99597C4BE24B}"/>
    <dgm:cxn modelId="{BA0E2E34-F1C1-4D97-9C65-635E2E49CE1C}" type="presOf" srcId="{550AF20D-CC38-4D63-A120-71BAB0875620}" destId="{6EBDC72B-5D87-48B2-B6B0-C62593088217}" srcOrd="1" destOrd="0" presId="urn:microsoft.com/office/officeart/2005/8/layout/radial1"/>
    <dgm:cxn modelId="{C8788A5D-59FB-4DAD-A7D8-A214733405D9}" srcId="{642AE651-EB9D-4EB0-AE52-02E639779399}" destId="{FBE16284-B061-4675-A4AD-1316216B3899}" srcOrd="7" destOrd="0" parTransId="{944D6B78-6F39-4BB4-B4E2-F31AF93E900F}" sibTransId="{8D87DD72-58E8-4FF0-A25A-397AE8EE24AB}"/>
    <dgm:cxn modelId="{7907725F-DE88-4CF1-A8AF-6FFB704F0086}" type="presOf" srcId="{550AF20D-CC38-4D63-A120-71BAB0875620}" destId="{99CFFC4E-743B-40C6-A789-E0CC1AE969FC}" srcOrd="0" destOrd="0" presId="urn:microsoft.com/office/officeart/2005/8/layout/radial1"/>
    <dgm:cxn modelId="{B2D4D860-E708-44AA-97BA-41D1106D1060}" type="presOf" srcId="{CB041A11-E497-451F-9184-2EFE78871C24}" destId="{D68E2036-AF8B-4CB4-BA76-86B92A75D084}" srcOrd="0" destOrd="0" presId="urn:microsoft.com/office/officeart/2005/8/layout/radial1"/>
    <dgm:cxn modelId="{37EA0A66-8DD8-4018-8694-EB2F5AF05CC5}" type="presOf" srcId="{635AE168-E465-452C-A0CB-AAAC2F6C17C0}" destId="{366E97E8-BA56-42A5-98D1-CB4A1D329538}" srcOrd="0" destOrd="0" presId="urn:microsoft.com/office/officeart/2005/8/layout/radial1"/>
    <dgm:cxn modelId="{6E17BD4C-1816-449A-BB80-05FAE91D2502}" srcId="{642AE651-EB9D-4EB0-AE52-02E639779399}" destId="{604D242F-9652-4FD7-87DB-5D90A08FE721}" srcOrd="8" destOrd="0" parTransId="{1FBE63F3-346B-4C5C-89D8-BC706298060F}" sibTransId="{F0972B6A-4654-4AA2-B540-3025EA6ED91C}"/>
    <dgm:cxn modelId="{1B12146D-C83D-40CF-9E06-ED28B67C3222}" type="presOf" srcId="{604D242F-9652-4FD7-87DB-5D90A08FE721}" destId="{321126E3-2849-425C-8E7C-2FDCF51F0376}" srcOrd="0" destOrd="0" presId="urn:microsoft.com/office/officeart/2005/8/layout/radial1"/>
    <dgm:cxn modelId="{668C6450-0D5D-4DEA-8FC2-5783FA18C397}" type="presOf" srcId="{63326EF1-8EEA-46BC-914D-B1D0FAF08823}" destId="{667BA79D-0952-40D3-BB43-B670D06041FA}" srcOrd="0" destOrd="0" presId="urn:microsoft.com/office/officeart/2005/8/layout/radial1"/>
    <dgm:cxn modelId="{01ED2056-818B-4608-938B-F44F953CCF42}" srcId="{642AE651-EB9D-4EB0-AE52-02E639779399}" destId="{49F8AA21-5631-4ACF-B353-D322564F7A86}" srcOrd="5" destOrd="0" parTransId="{550AF20D-CC38-4D63-A120-71BAB0875620}" sibTransId="{78F2EC5E-9BD1-489B-A99E-8380BB053593}"/>
    <dgm:cxn modelId="{964F4C58-B72C-498E-9043-3F69F2663CE6}" type="presOf" srcId="{C606BC8D-B0EB-484A-A845-6F145414A073}" destId="{11DF38B5-C52D-46CA-BCD9-162334817C5F}" srcOrd="0" destOrd="0" presId="urn:microsoft.com/office/officeart/2005/8/layout/radial1"/>
    <dgm:cxn modelId="{3FD0C77B-6762-4C22-A423-FD23DD3BE412}" type="presOf" srcId="{ED5E3D62-785A-43DB-BF2B-F70F31E6CB69}" destId="{31E0BF19-0474-4D93-B8EA-782E571CF0BD}" srcOrd="0" destOrd="0" presId="urn:microsoft.com/office/officeart/2005/8/layout/radial1"/>
    <dgm:cxn modelId="{6A30857C-28B6-49B0-9042-0FF8049B992D}" type="presOf" srcId="{944D6B78-6F39-4BB4-B4E2-F31AF93E900F}" destId="{0D2666E5-AD99-4872-BF1B-26258EAEADE2}" srcOrd="0" destOrd="0" presId="urn:microsoft.com/office/officeart/2005/8/layout/radial1"/>
    <dgm:cxn modelId="{83A1FE84-4CB1-41DC-830B-E38CDE6EF645}" type="presOf" srcId="{E2F1A660-65AC-40A8-B502-363003C2E294}" destId="{F2313D64-B1A3-4601-B7FA-7287164537C7}" srcOrd="1" destOrd="0" presId="urn:microsoft.com/office/officeart/2005/8/layout/radial1"/>
    <dgm:cxn modelId="{28CF1987-332C-4966-8AE0-7AD43F2A04F3}" type="presOf" srcId="{4FF2C4A8-77E6-4A79-B50C-5430153C8C94}" destId="{21F37E8C-F978-4C5F-AB45-AE0E9135CC8D}" srcOrd="0" destOrd="0" presId="urn:microsoft.com/office/officeart/2005/8/layout/radial1"/>
    <dgm:cxn modelId="{71E1A793-8CFB-4379-87FC-428B7BE33058}" srcId="{642AE651-EB9D-4EB0-AE52-02E639779399}" destId="{C606BC8D-B0EB-484A-A845-6F145414A073}" srcOrd="2" destOrd="0" parTransId="{E2F1A660-65AC-40A8-B502-363003C2E294}" sibTransId="{FD43BC0E-B640-4A12-B014-0ED8575B5BB5}"/>
    <dgm:cxn modelId="{42C5B098-BBC7-474E-9342-64AD3D4AF5AC}" type="presOf" srcId="{49F8AA21-5631-4ACF-B353-D322564F7A86}" destId="{B019D699-AB4E-4032-B3CF-E19EDE4501A0}" srcOrd="0" destOrd="0" presId="urn:microsoft.com/office/officeart/2005/8/layout/radial1"/>
    <dgm:cxn modelId="{A329A59A-AB4C-462A-8144-2A646634129D}" srcId="{CEC4046C-1FB5-4A7F-8552-8D0BA4C39FD9}" destId="{642AE651-EB9D-4EB0-AE52-02E639779399}" srcOrd="0" destOrd="0" parTransId="{93FF81A5-CB0B-4DD8-8268-19DF12CD1825}" sibTransId="{93F06553-23A5-4CEF-800D-A804E651162F}"/>
    <dgm:cxn modelId="{FB8359A5-012C-41FC-8FBC-964BB4263568}" type="presOf" srcId="{69434FD3-C364-4DC2-AB87-0BC365F4E924}" destId="{48E54047-01EF-460D-9C31-645A272BE5D8}" srcOrd="0" destOrd="0" presId="urn:microsoft.com/office/officeart/2005/8/layout/radial1"/>
    <dgm:cxn modelId="{BDB83EAD-82E3-4B9E-A24E-06196931B61F}" type="presOf" srcId="{944D6B78-6F39-4BB4-B4E2-F31AF93E900F}" destId="{29F92CF4-39AC-41D9-978A-7EA17BE2E479}" srcOrd="1" destOrd="0" presId="urn:microsoft.com/office/officeart/2005/8/layout/radial1"/>
    <dgm:cxn modelId="{4AA04AAE-0E8A-4809-B51F-F619F8B23365}" type="presOf" srcId="{3A98CCE7-6CB0-460F-9C9E-F4CA667F2C68}" destId="{5D1A942C-80C3-4CEF-85AE-3847020845AF}" srcOrd="0" destOrd="0" presId="urn:microsoft.com/office/officeart/2005/8/layout/radial1"/>
    <dgm:cxn modelId="{51EF0CB4-03E2-4501-AD4E-99E42937F005}" type="presOf" srcId="{FBE16284-B061-4675-A4AD-1316216B3899}" destId="{4996280D-2BBC-4462-BA34-B74E6C0A063C}" srcOrd="0" destOrd="0" presId="urn:microsoft.com/office/officeart/2005/8/layout/radial1"/>
    <dgm:cxn modelId="{278493B8-2066-4ACF-B207-DFBEBB4C2E8D}" type="presOf" srcId="{E2F1A660-65AC-40A8-B502-363003C2E294}" destId="{F322F420-088D-4FFF-B884-024E8C29C6FF}" srcOrd="0" destOrd="0" presId="urn:microsoft.com/office/officeart/2005/8/layout/radial1"/>
    <dgm:cxn modelId="{966DE6B8-B6D5-4643-A757-9CF34F0943D9}" type="presOf" srcId="{1FBE63F3-346B-4C5C-89D8-BC706298060F}" destId="{2B9AAEB6-A982-4B51-A1D1-02AE3A314E7D}" srcOrd="1" destOrd="0" presId="urn:microsoft.com/office/officeart/2005/8/layout/radial1"/>
    <dgm:cxn modelId="{D15C20BA-1BA4-413C-AA22-4A938337C611}" type="presOf" srcId="{C0A19A17-D1AE-4D3F-9A61-D40FEA986BAF}" destId="{A1CA8C47-75C0-4BB3-89C0-8A837166B459}" srcOrd="0" destOrd="0" presId="urn:microsoft.com/office/officeart/2005/8/layout/radial1"/>
    <dgm:cxn modelId="{26B55AD7-CAF1-4E6E-A32D-F76A7EFB80EC}" type="presOf" srcId="{1FBE63F3-346B-4C5C-89D8-BC706298060F}" destId="{DCC91577-A2D9-4E47-A8B4-316B6E88D306}" srcOrd="0" destOrd="0" presId="urn:microsoft.com/office/officeart/2005/8/layout/radial1"/>
    <dgm:cxn modelId="{AFFA31DB-C871-4DCF-8FF2-61464CB96A08}" type="presOf" srcId="{A3B6E017-2484-4A70-8A0A-644A438C0DFA}" destId="{CC781812-C4DE-4643-9A35-CE6DC87C59C1}" srcOrd="0" destOrd="0" presId="urn:microsoft.com/office/officeart/2005/8/layout/radial1"/>
    <dgm:cxn modelId="{AF7E70DC-DEC1-44EF-AB4D-72F69CB67462}" type="presOf" srcId="{C0A19A17-D1AE-4D3F-9A61-D40FEA986BAF}" destId="{649BDF5F-2536-4432-B87D-2CF8FC8FCA74}" srcOrd="1" destOrd="0" presId="urn:microsoft.com/office/officeart/2005/8/layout/radial1"/>
    <dgm:cxn modelId="{1C1D1CDF-116C-4F9E-A41B-6CA5654E93E1}" type="presOf" srcId="{A7DA0220-8BD5-45AA-9360-263D20F00814}" destId="{A2EB14BE-5921-450A-A7F8-399A093FF6D4}" srcOrd="1" destOrd="0" presId="urn:microsoft.com/office/officeart/2005/8/layout/radial1"/>
    <dgm:cxn modelId="{334473DF-F9EB-4438-8B92-FF2AB9066817}" type="presOf" srcId="{CEC4046C-1FB5-4A7F-8552-8D0BA4C39FD9}" destId="{55C9CC57-EB17-4111-9665-DE6EE386EAF2}" srcOrd="0" destOrd="0" presId="urn:microsoft.com/office/officeart/2005/8/layout/radial1"/>
    <dgm:cxn modelId="{CC66FBE9-2BB1-4EAA-83EA-D360CA18BED0}" srcId="{642AE651-EB9D-4EB0-AE52-02E639779399}" destId="{4FF2C4A8-77E6-4A79-B50C-5430153C8C94}" srcOrd="4" destOrd="0" parTransId="{CB041A11-E497-451F-9184-2EFE78871C24}" sibTransId="{B1FD76A2-5127-4E68-8290-DBAD6391B7D7}"/>
    <dgm:cxn modelId="{1768D0F2-72AA-4429-807F-28D329EDAE2B}" type="presOf" srcId="{A7DA0220-8BD5-45AA-9360-263D20F00814}" destId="{B24C38B4-1E30-432F-8F10-857274952951}" srcOrd="0" destOrd="0" presId="urn:microsoft.com/office/officeart/2005/8/layout/radial1"/>
    <dgm:cxn modelId="{C04BC3FE-5267-463C-BDA8-D12341A5F1D3}" type="presOf" srcId="{642AE651-EB9D-4EB0-AE52-02E639779399}" destId="{F5B8E3D2-25F8-41E7-9EF6-7CDED3EFBD64}" srcOrd="0" destOrd="0" presId="urn:microsoft.com/office/officeart/2005/8/layout/radial1"/>
    <dgm:cxn modelId="{86D30CFF-A2BA-4611-B05C-22AE654E5C08}" srcId="{642AE651-EB9D-4EB0-AE52-02E639779399}" destId="{635AE168-E465-452C-A0CB-AAAC2F6C17C0}" srcOrd="9" destOrd="0" parTransId="{A7DA0220-8BD5-45AA-9360-263D20F00814}" sibTransId="{B0CD9C5F-5C0A-4027-9E85-B154D350451A}"/>
    <dgm:cxn modelId="{AF8E8B51-C314-4EE1-88EC-0CB05F677F96}" type="presParOf" srcId="{55C9CC57-EB17-4111-9665-DE6EE386EAF2}" destId="{F5B8E3D2-25F8-41E7-9EF6-7CDED3EFBD64}" srcOrd="0" destOrd="0" presId="urn:microsoft.com/office/officeart/2005/8/layout/radial1"/>
    <dgm:cxn modelId="{9A59B3C9-0F2C-4A8E-A6FF-FC8D7ED7210A}" type="presParOf" srcId="{55C9CC57-EB17-4111-9665-DE6EE386EAF2}" destId="{B2002DEC-1BAB-4239-B447-01484088A92F}" srcOrd="1" destOrd="0" presId="urn:microsoft.com/office/officeart/2005/8/layout/radial1"/>
    <dgm:cxn modelId="{7C3E5710-9BD3-42E5-B5C1-3CCD6620F284}" type="presParOf" srcId="{B2002DEC-1BAB-4239-B447-01484088A92F}" destId="{CA3102C9-9BEA-45F5-B44F-4292783D444F}" srcOrd="0" destOrd="0" presId="urn:microsoft.com/office/officeart/2005/8/layout/radial1"/>
    <dgm:cxn modelId="{5C2439EF-3081-4A39-A63F-09B0B4B94007}" type="presParOf" srcId="{55C9CC57-EB17-4111-9665-DE6EE386EAF2}" destId="{C5E2A3B3-6409-4954-B1D5-BE6100B32790}" srcOrd="2" destOrd="0" presId="urn:microsoft.com/office/officeart/2005/8/layout/radial1"/>
    <dgm:cxn modelId="{91CD1027-334B-4DF2-8532-1BD25F835698}" type="presParOf" srcId="{55C9CC57-EB17-4111-9665-DE6EE386EAF2}" destId="{A1CA8C47-75C0-4BB3-89C0-8A837166B459}" srcOrd="3" destOrd="0" presId="urn:microsoft.com/office/officeart/2005/8/layout/radial1"/>
    <dgm:cxn modelId="{07443647-E0BA-40C4-805D-4BE82175AB7D}" type="presParOf" srcId="{A1CA8C47-75C0-4BB3-89C0-8A837166B459}" destId="{649BDF5F-2536-4432-B87D-2CF8FC8FCA74}" srcOrd="0" destOrd="0" presId="urn:microsoft.com/office/officeart/2005/8/layout/radial1"/>
    <dgm:cxn modelId="{D957E512-64EF-433D-932C-606A4C67FFDA}" type="presParOf" srcId="{55C9CC57-EB17-4111-9665-DE6EE386EAF2}" destId="{31E0BF19-0474-4D93-B8EA-782E571CF0BD}" srcOrd="4" destOrd="0" presId="urn:microsoft.com/office/officeart/2005/8/layout/radial1"/>
    <dgm:cxn modelId="{9C42A4B6-721F-4191-B389-1337AEC0920B}" type="presParOf" srcId="{55C9CC57-EB17-4111-9665-DE6EE386EAF2}" destId="{F322F420-088D-4FFF-B884-024E8C29C6FF}" srcOrd="5" destOrd="0" presId="urn:microsoft.com/office/officeart/2005/8/layout/radial1"/>
    <dgm:cxn modelId="{D4E7A574-4649-4421-8E9E-99BC0A28315B}" type="presParOf" srcId="{F322F420-088D-4FFF-B884-024E8C29C6FF}" destId="{F2313D64-B1A3-4601-B7FA-7287164537C7}" srcOrd="0" destOrd="0" presId="urn:microsoft.com/office/officeart/2005/8/layout/radial1"/>
    <dgm:cxn modelId="{CFA47193-D6B3-4D27-8046-2F51DBC7E5E7}" type="presParOf" srcId="{55C9CC57-EB17-4111-9665-DE6EE386EAF2}" destId="{11DF38B5-C52D-46CA-BCD9-162334817C5F}" srcOrd="6" destOrd="0" presId="urn:microsoft.com/office/officeart/2005/8/layout/radial1"/>
    <dgm:cxn modelId="{E17F53F8-11B2-43DA-BA78-4B54CFF5EDCA}" type="presParOf" srcId="{55C9CC57-EB17-4111-9665-DE6EE386EAF2}" destId="{667BA79D-0952-40D3-BB43-B670D06041FA}" srcOrd="7" destOrd="0" presId="urn:microsoft.com/office/officeart/2005/8/layout/radial1"/>
    <dgm:cxn modelId="{7D7D6AFA-8FA2-4391-BD7C-6FA933CC1024}" type="presParOf" srcId="{667BA79D-0952-40D3-BB43-B670D06041FA}" destId="{AF0CF973-0D09-4004-9240-8A7F40A041B5}" srcOrd="0" destOrd="0" presId="urn:microsoft.com/office/officeart/2005/8/layout/radial1"/>
    <dgm:cxn modelId="{D50C0F06-BED7-4771-AA84-D10244E99B94}" type="presParOf" srcId="{55C9CC57-EB17-4111-9665-DE6EE386EAF2}" destId="{CC781812-C4DE-4643-9A35-CE6DC87C59C1}" srcOrd="8" destOrd="0" presId="urn:microsoft.com/office/officeart/2005/8/layout/radial1"/>
    <dgm:cxn modelId="{9B185228-0962-4BDF-B08C-05F3F5A1E87B}" type="presParOf" srcId="{55C9CC57-EB17-4111-9665-DE6EE386EAF2}" destId="{D68E2036-AF8B-4CB4-BA76-86B92A75D084}" srcOrd="9" destOrd="0" presId="urn:microsoft.com/office/officeart/2005/8/layout/radial1"/>
    <dgm:cxn modelId="{834D6DB9-B594-46C5-A468-0408F69246C9}" type="presParOf" srcId="{D68E2036-AF8B-4CB4-BA76-86B92A75D084}" destId="{9AC68A33-94EC-4A10-B573-2F431A849812}" srcOrd="0" destOrd="0" presId="urn:microsoft.com/office/officeart/2005/8/layout/radial1"/>
    <dgm:cxn modelId="{8265BFF3-0A25-4297-AB43-75CB322D2BC7}" type="presParOf" srcId="{55C9CC57-EB17-4111-9665-DE6EE386EAF2}" destId="{21F37E8C-F978-4C5F-AB45-AE0E9135CC8D}" srcOrd="10" destOrd="0" presId="urn:microsoft.com/office/officeart/2005/8/layout/radial1"/>
    <dgm:cxn modelId="{75252E9C-0A61-4F94-B80F-D63E8309CCE2}" type="presParOf" srcId="{55C9CC57-EB17-4111-9665-DE6EE386EAF2}" destId="{99CFFC4E-743B-40C6-A789-E0CC1AE969FC}" srcOrd="11" destOrd="0" presId="urn:microsoft.com/office/officeart/2005/8/layout/radial1"/>
    <dgm:cxn modelId="{018AC0CC-2832-4B38-92ED-46D5D8799E31}" type="presParOf" srcId="{99CFFC4E-743B-40C6-A789-E0CC1AE969FC}" destId="{6EBDC72B-5D87-48B2-B6B0-C62593088217}" srcOrd="0" destOrd="0" presId="urn:microsoft.com/office/officeart/2005/8/layout/radial1"/>
    <dgm:cxn modelId="{30E0F963-E820-402E-8A0E-03DBEF85EE09}" type="presParOf" srcId="{55C9CC57-EB17-4111-9665-DE6EE386EAF2}" destId="{B019D699-AB4E-4032-B3CF-E19EDE4501A0}" srcOrd="12" destOrd="0" presId="urn:microsoft.com/office/officeart/2005/8/layout/radial1"/>
    <dgm:cxn modelId="{6C1E6F99-E64E-4982-8872-756EC6E76FBF}" type="presParOf" srcId="{55C9CC57-EB17-4111-9665-DE6EE386EAF2}" destId="{48E54047-01EF-460D-9C31-645A272BE5D8}" srcOrd="13" destOrd="0" presId="urn:microsoft.com/office/officeart/2005/8/layout/radial1"/>
    <dgm:cxn modelId="{8714182A-9534-4B65-9333-36E6A7AFE509}" type="presParOf" srcId="{48E54047-01EF-460D-9C31-645A272BE5D8}" destId="{4553838D-77DF-44E2-AE0D-2FC0824FDE57}" srcOrd="0" destOrd="0" presId="urn:microsoft.com/office/officeart/2005/8/layout/radial1"/>
    <dgm:cxn modelId="{641CF15A-8588-4B5C-8A0E-9EA2F1CB600B}" type="presParOf" srcId="{55C9CC57-EB17-4111-9665-DE6EE386EAF2}" destId="{5D1A942C-80C3-4CEF-85AE-3847020845AF}" srcOrd="14" destOrd="0" presId="urn:microsoft.com/office/officeart/2005/8/layout/radial1"/>
    <dgm:cxn modelId="{4526EC4A-6AB5-4A3B-807C-A64883EE1493}" type="presParOf" srcId="{55C9CC57-EB17-4111-9665-DE6EE386EAF2}" destId="{0D2666E5-AD99-4872-BF1B-26258EAEADE2}" srcOrd="15" destOrd="0" presId="urn:microsoft.com/office/officeart/2005/8/layout/radial1"/>
    <dgm:cxn modelId="{1B92B181-9138-4FC1-8E78-BF7081EBEFFE}" type="presParOf" srcId="{0D2666E5-AD99-4872-BF1B-26258EAEADE2}" destId="{29F92CF4-39AC-41D9-978A-7EA17BE2E479}" srcOrd="0" destOrd="0" presId="urn:microsoft.com/office/officeart/2005/8/layout/radial1"/>
    <dgm:cxn modelId="{63403550-CC96-4F13-9D68-DCE6D9AC0678}" type="presParOf" srcId="{55C9CC57-EB17-4111-9665-DE6EE386EAF2}" destId="{4996280D-2BBC-4462-BA34-B74E6C0A063C}" srcOrd="16" destOrd="0" presId="urn:microsoft.com/office/officeart/2005/8/layout/radial1"/>
    <dgm:cxn modelId="{83A8EE0E-55A0-4797-8A9E-920EB93294F1}" type="presParOf" srcId="{55C9CC57-EB17-4111-9665-DE6EE386EAF2}" destId="{DCC91577-A2D9-4E47-A8B4-316B6E88D306}" srcOrd="17" destOrd="0" presId="urn:microsoft.com/office/officeart/2005/8/layout/radial1"/>
    <dgm:cxn modelId="{16A8F8DB-FB19-45A6-9F61-F9042B860BDD}" type="presParOf" srcId="{DCC91577-A2D9-4E47-A8B4-316B6E88D306}" destId="{2B9AAEB6-A982-4B51-A1D1-02AE3A314E7D}" srcOrd="0" destOrd="0" presId="urn:microsoft.com/office/officeart/2005/8/layout/radial1"/>
    <dgm:cxn modelId="{4185405F-A1D2-463A-A279-A575F3C53C58}" type="presParOf" srcId="{55C9CC57-EB17-4111-9665-DE6EE386EAF2}" destId="{321126E3-2849-425C-8E7C-2FDCF51F0376}" srcOrd="18" destOrd="0" presId="urn:microsoft.com/office/officeart/2005/8/layout/radial1"/>
    <dgm:cxn modelId="{34BD3B78-6966-4C30-A031-F966B235B40E}" type="presParOf" srcId="{55C9CC57-EB17-4111-9665-DE6EE386EAF2}" destId="{B24C38B4-1E30-432F-8F10-857274952951}" srcOrd="19" destOrd="0" presId="urn:microsoft.com/office/officeart/2005/8/layout/radial1"/>
    <dgm:cxn modelId="{3229FD9C-C58D-4EC0-B53D-0659A170ADE4}" type="presParOf" srcId="{B24C38B4-1E30-432F-8F10-857274952951}" destId="{A2EB14BE-5921-450A-A7F8-399A093FF6D4}" srcOrd="0" destOrd="0" presId="urn:microsoft.com/office/officeart/2005/8/layout/radial1"/>
    <dgm:cxn modelId="{FBFA86A0-C4B6-49A2-BC96-82FD40495D9D}" type="presParOf" srcId="{55C9CC57-EB17-4111-9665-DE6EE386EAF2}" destId="{366E97E8-BA56-42A5-98D1-CB4A1D329538}" srcOrd="2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B8E3D2-25F8-41E7-9EF6-7CDED3EFBD64}">
      <dsp:nvSpPr>
        <dsp:cNvPr id="0" name=""/>
        <dsp:cNvSpPr/>
      </dsp:nvSpPr>
      <dsp:spPr>
        <a:xfrm>
          <a:off x="5394382" y="2544649"/>
          <a:ext cx="1196089" cy="1196089"/>
        </a:xfrm>
        <a:prstGeom prst="ellipse">
          <a:avLst/>
        </a:prstGeom>
        <a:gradFill rotWithShape="0">
          <a:gsLst>
            <a:gs pos="0">
              <a:schemeClr val="accent1">
                <a:shade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Ideas for Talking Together  events</a:t>
          </a:r>
        </a:p>
      </dsp:txBody>
      <dsp:txXfrm>
        <a:off x="5569545" y="2719812"/>
        <a:ext cx="845763" cy="845763"/>
      </dsp:txXfrm>
    </dsp:sp>
    <dsp:sp modelId="{B2002DEC-1BAB-4239-B447-01484088A92F}">
      <dsp:nvSpPr>
        <dsp:cNvPr id="0" name=""/>
        <dsp:cNvSpPr/>
      </dsp:nvSpPr>
      <dsp:spPr>
        <a:xfrm rot="16200000">
          <a:off x="5330975" y="1874215"/>
          <a:ext cx="1322903" cy="17964"/>
        </a:xfrm>
        <a:custGeom>
          <a:avLst/>
          <a:gdLst/>
          <a:ahLst/>
          <a:cxnLst/>
          <a:rect l="0" t="0" r="0" b="0"/>
          <a:pathLst>
            <a:path>
              <a:moveTo>
                <a:pt x="0" y="8982"/>
              </a:moveTo>
              <a:lnTo>
                <a:pt x="1322903" y="8982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959354" y="1850125"/>
        <a:ext cx="66145" cy="66145"/>
      </dsp:txXfrm>
    </dsp:sp>
    <dsp:sp modelId="{C5E2A3B3-6409-4954-B1D5-BE6100B32790}">
      <dsp:nvSpPr>
        <dsp:cNvPr id="0" name=""/>
        <dsp:cNvSpPr/>
      </dsp:nvSpPr>
      <dsp:spPr>
        <a:xfrm>
          <a:off x="5394382" y="25655"/>
          <a:ext cx="1196089" cy="1196089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Mental Health Charities </a:t>
          </a:r>
        </a:p>
      </dsp:txBody>
      <dsp:txXfrm>
        <a:off x="5569545" y="200818"/>
        <a:ext cx="845763" cy="845763"/>
      </dsp:txXfrm>
    </dsp:sp>
    <dsp:sp modelId="{A1CA8C47-75C0-4BB3-89C0-8A837166B459}">
      <dsp:nvSpPr>
        <dsp:cNvPr id="0" name=""/>
        <dsp:cNvSpPr/>
      </dsp:nvSpPr>
      <dsp:spPr>
        <a:xfrm rot="18360000">
          <a:off x="6071288" y="2114758"/>
          <a:ext cx="1322903" cy="17964"/>
        </a:xfrm>
        <a:custGeom>
          <a:avLst/>
          <a:gdLst/>
          <a:ahLst/>
          <a:cxnLst/>
          <a:rect l="0" t="0" r="0" b="0"/>
          <a:pathLst>
            <a:path>
              <a:moveTo>
                <a:pt x="0" y="8982"/>
              </a:moveTo>
              <a:lnTo>
                <a:pt x="1322903" y="8982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699668" y="2090667"/>
        <a:ext cx="66145" cy="66145"/>
      </dsp:txXfrm>
    </dsp:sp>
    <dsp:sp modelId="{31E0BF19-0474-4D93-B8EA-782E571CF0BD}">
      <dsp:nvSpPr>
        <dsp:cNvPr id="0" name=""/>
        <dsp:cNvSpPr/>
      </dsp:nvSpPr>
      <dsp:spPr>
        <a:xfrm>
          <a:off x="6875009" y="506740"/>
          <a:ext cx="1196089" cy="1196089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80499"/>
                <a:satOff val="-1960"/>
                <a:lumOff val="857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80499"/>
                <a:satOff val="-1960"/>
                <a:lumOff val="857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80499"/>
                <a:satOff val="-1960"/>
                <a:lumOff val="857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Large corporations (Panel has employees)</a:t>
          </a:r>
        </a:p>
      </dsp:txBody>
      <dsp:txXfrm>
        <a:off x="7050172" y="681903"/>
        <a:ext cx="845763" cy="845763"/>
      </dsp:txXfrm>
    </dsp:sp>
    <dsp:sp modelId="{F322F420-088D-4FFF-B884-024E8C29C6FF}">
      <dsp:nvSpPr>
        <dsp:cNvPr id="0" name=""/>
        <dsp:cNvSpPr/>
      </dsp:nvSpPr>
      <dsp:spPr>
        <a:xfrm rot="20520000">
          <a:off x="6528827" y="2744506"/>
          <a:ext cx="1322903" cy="17964"/>
        </a:xfrm>
        <a:custGeom>
          <a:avLst/>
          <a:gdLst/>
          <a:ahLst/>
          <a:cxnLst/>
          <a:rect l="0" t="0" r="0" b="0"/>
          <a:pathLst>
            <a:path>
              <a:moveTo>
                <a:pt x="0" y="8982"/>
              </a:moveTo>
              <a:lnTo>
                <a:pt x="1322903" y="8982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7157207" y="2720415"/>
        <a:ext cx="66145" cy="66145"/>
      </dsp:txXfrm>
    </dsp:sp>
    <dsp:sp modelId="{11DF38B5-C52D-46CA-BCD9-162334817C5F}">
      <dsp:nvSpPr>
        <dsp:cNvPr id="0" name=""/>
        <dsp:cNvSpPr/>
      </dsp:nvSpPr>
      <dsp:spPr>
        <a:xfrm>
          <a:off x="7790087" y="1766237"/>
          <a:ext cx="1196089" cy="1196089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160997"/>
                <a:satOff val="-3921"/>
                <a:lumOff val="1715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160997"/>
                <a:satOff val="-3921"/>
                <a:lumOff val="1715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160997"/>
                <a:satOff val="-3921"/>
                <a:lumOff val="1715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Local MP/council</a:t>
          </a:r>
        </a:p>
      </dsp:txBody>
      <dsp:txXfrm>
        <a:off x="7965250" y="1941400"/>
        <a:ext cx="845763" cy="845763"/>
      </dsp:txXfrm>
    </dsp:sp>
    <dsp:sp modelId="{667BA79D-0952-40D3-BB43-B670D06041FA}">
      <dsp:nvSpPr>
        <dsp:cNvPr id="0" name=""/>
        <dsp:cNvSpPr/>
      </dsp:nvSpPr>
      <dsp:spPr>
        <a:xfrm rot="1080000">
          <a:off x="6528827" y="3522918"/>
          <a:ext cx="1322903" cy="17964"/>
        </a:xfrm>
        <a:custGeom>
          <a:avLst/>
          <a:gdLst/>
          <a:ahLst/>
          <a:cxnLst/>
          <a:rect l="0" t="0" r="0" b="0"/>
          <a:pathLst>
            <a:path>
              <a:moveTo>
                <a:pt x="0" y="8982"/>
              </a:moveTo>
              <a:lnTo>
                <a:pt x="1322903" y="8982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7157207" y="3498827"/>
        <a:ext cx="66145" cy="66145"/>
      </dsp:txXfrm>
    </dsp:sp>
    <dsp:sp modelId="{CC781812-C4DE-4643-9A35-CE6DC87C59C1}">
      <dsp:nvSpPr>
        <dsp:cNvPr id="0" name=""/>
        <dsp:cNvSpPr/>
      </dsp:nvSpPr>
      <dsp:spPr>
        <a:xfrm>
          <a:off x="7790087" y="3323061"/>
          <a:ext cx="1196089" cy="1196089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241496"/>
                <a:satOff val="-5881"/>
                <a:lumOff val="2573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41496"/>
                <a:satOff val="-5881"/>
                <a:lumOff val="2573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41496"/>
                <a:satOff val="-5881"/>
                <a:lumOff val="2573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Smaller companies who do not have a large network internally</a:t>
          </a:r>
        </a:p>
      </dsp:txBody>
      <dsp:txXfrm>
        <a:off x="7965250" y="3498224"/>
        <a:ext cx="845763" cy="845763"/>
      </dsp:txXfrm>
    </dsp:sp>
    <dsp:sp modelId="{D68E2036-AF8B-4CB4-BA76-86B92A75D084}">
      <dsp:nvSpPr>
        <dsp:cNvPr id="0" name=""/>
        <dsp:cNvSpPr/>
      </dsp:nvSpPr>
      <dsp:spPr>
        <a:xfrm rot="3240000">
          <a:off x="6071288" y="4152666"/>
          <a:ext cx="1322903" cy="17964"/>
        </a:xfrm>
        <a:custGeom>
          <a:avLst/>
          <a:gdLst/>
          <a:ahLst/>
          <a:cxnLst/>
          <a:rect l="0" t="0" r="0" b="0"/>
          <a:pathLst>
            <a:path>
              <a:moveTo>
                <a:pt x="0" y="8982"/>
              </a:moveTo>
              <a:lnTo>
                <a:pt x="1322903" y="8982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699668" y="4128576"/>
        <a:ext cx="66145" cy="66145"/>
      </dsp:txXfrm>
    </dsp:sp>
    <dsp:sp modelId="{21F37E8C-F978-4C5F-AB45-AE0E9135CC8D}">
      <dsp:nvSpPr>
        <dsp:cNvPr id="0" name=""/>
        <dsp:cNvSpPr/>
      </dsp:nvSpPr>
      <dsp:spPr>
        <a:xfrm>
          <a:off x="6875009" y="4582558"/>
          <a:ext cx="1196089" cy="1196089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321995"/>
                <a:satOff val="-7842"/>
                <a:lumOff val="3431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321995"/>
                <a:satOff val="-7842"/>
                <a:lumOff val="3431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321995"/>
                <a:satOff val="-7842"/>
                <a:lumOff val="3431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Organisations &amp; charities that lead on </a:t>
          </a:r>
          <a:r>
            <a:rPr lang="en-GB" sz="1100" b="1" kern="1200" dirty="0" err="1"/>
            <a:t>D&amp;I</a:t>
          </a:r>
          <a:r>
            <a:rPr lang="en-GB" sz="1100" b="1" kern="1200" dirty="0"/>
            <a:t> Initiatives </a:t>
          </a:r>
        </a:p>
      </dsp:txBody>
      <dsp:txXfrm>
        <a:off x="7050172" y="4757721"/>
        <a:ext cx="845763" cy="845763"/>
      </dsp:txXfrm>
    </dsp:sp>
    <dsp:sp modelId="{99CFFC4E-743B-40C6-A789-E0CC1AE969FC}">
      <dsp:nvSpPr>
        <dsp:cNvPr id="0" name=""/>
        <dsp:cNvSpPr/>
      </dsp:nvSpPr>
      <dsp:spPr>
        <a:xfrm rot="5400000">
          <a:off x="5330975" y="4393209"/>
          <a:ext cx="1322903" cy="17964"/>
        </a:xfrm>
        <a:custGeom>
          <a:avLst/>
          <a:gdLst/>
          <a:ahLst/>
          <a:cxnLst/>
          <a:rect l="0" t="0" r="0" b="0"/>
          <a:pathLst>
            <a:path>
              <a:moveTo>
                <a:pt x="0" y="8982"/>
              </a:moveTo>
              <a:lnTo>
                <a:pt x="1322903" y="8982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959354" y="4369118"/>
        <a:ext cx="66145" cy="66145"/>
      </dsp:txXfrm>
    </dsp:sp>
    <dsp:sp modelId="{B019D699-AB4E-4032-B3CF-E19EDE4501A0}">
      <dsp:nvSpPr>
        <dsp:cNvPr id="0" name=""/>
        <dsp:cNvSpPr/>
      </dsp:nvSpPr>
      <dsp:spPr>
        <a:xfrm>
          <a:off x="5394382" y="5063643"/>
          <a:ext cx="1196089" cy="1196089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402493"/>
                <a:satOff val="-9802"/>
                <a:lumOff val="4289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402493"/>
                <a:satOff val="-9802"/>
                <a:lumOff val="4289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402493"/>
                <a:satOff val="-9802"/>
                <a:lumOff val="4289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Executives who have a platform and reach</a:t>
          </a:r>
        </a:p>
      </dsp:txBody>
      <dsp:txXfrm>
        <a:off x="5569545" y="5238806"/>
        <a:ext cx="845763" cy="845763"/>
      </dsp:txXfrm>
    </dsp:sp>
    <dsp:sp modelId="{48E54047-01EF-460D-9C31-645A272BE5D8}">
      <dsp:nvSpPr>
        <dsp:cNvPr id="0" name=""/>
        <dsp:cNvSpPr/>
      </dsp:nvSpPr>
      <dsp:spPr>
        <a:xfrm rot="7560000">
          <a:off x="4590661" y="4152666"/>
          <a:ext cx="1322903" cy="17964"/>
        </a:xfrm>
        <a:custGeom>
          <a:avLst/>
          <a:gdLst/>
          <a:ahLst/>
          <a:cxnLst/>
          <a:rect l="0" t="0" r="0" b="0"/>
          <a:pathLst>
            <a:path>
              <a:moveTo>
                <a:pt x="0" y="8982"/>
              </a:moveTo>
              <a:lnTo>
                <a:pt x="1322903" y="8982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5219040" y="4128576"/>
        <a:ext cx="66145" cy="66145"/>
      </dsp:txXfrm>
    </dsp:sp>
    <dsp:sp modelId="{5D1A942C-80C3-4CEF-85AE-3847020845AF}">
      <dsp:nvSpPr>
        <dsp:cNvPr id="0" name=""/>
        <dsp:cNvSpPr/>
      </dsp:nvSpPr>
      <dsp:spPr>
        <a:xfrm>
          <a:off x="3913754" y="4582558"/>
          <a:ext cx="1196089" cy="1196089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321995"/>
                <a:satOff val="-7842"/>
                <a:lumOff val="3431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321995"/>
                <a:satOff val="-7842"/>
                <a:lumOff val="3431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321995"/>
                <a:satOff val="-7842"/>
                <a:lumOff val="3431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Members of IMechE and patrons </a:t>
          </a:r>
          <a:r>
            <a:rPr lang="en-GB" sz="1100" b="1" kern="1200"/>
            <a:t>or fellows </a:t>
          </a:r>
          <a:endParaRPr lang="en-GB" sz="1100" b="1" kern="1200" dirty="0"/>
        </a:p>
      </dsp:txBody>
      <dsp:txXfrm>
        <a:off x="4088917" y="4757721"/>
        <a:ext cx="845763" cy="845763"/>
      </dsp:txXfrm>
    </dsp:sp>
    <dsp:sp modelId="{0D2666E5-AD99-4872-BF1B-26258EAEADE2}">
      <dsp:nvSpPr>
        <dsp:cNvPr id="0" name=""/>
        <dsp:cNvSpPr/>
      </dsp:nvSpPr>
      <dsp:spPr>
        <a:xfrm rot="9720000">
          <a:off x="4133122" y="3522918"/>
          <a:ext cx="1322903" cy="17964"/>
        </a:xfrm>
        <a:custGeom>
          <a:avLst/>
          <a:gdLst/>
          <a:ahLst/>
          <a:cxnLst/>
          <a:rect l="0" t="0" r="0" b="0"/>
          <a:pathLst>
            <a:path>
              <a:moveTo>
                <a:pt x="0" y="8982"/>
              </a:moveTo>
              <a:lnTo>
                <a:pt x="1322903" y="8982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4761501" y="3498827"/>
        <a:ext cx="66145" cy="66145"/>
      </dsp:txXfrm>
    </dsp:sp>
    <dsp:sp modelId="{4996280D-2BBC-4462-BA34-B74E6C0A063C}">
      <dsp:nvSpPr>
        <dsp:cNvPr id="0" name=""/>
        <dsp:cNvSpPr/>
      </dsp:nvSpPr>
      <dsp:spPr>
        <a:xfrm>
          <a:off x="2998676" y="3323061"/>
          <a:ext cx="1196089" cy="1196089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241496"/>
                <a:satOff val="-5881"/>
                <a:lumOff val="2573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41496"/>
                <a:satOff val="-5881"/>
                <a:lumOff val="2573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41496"/>
                <a:satOff val="-5881"/>
                <a:lumOff val="2573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Presidents of Professional Institutions</a:t>
          </a:r>
        </a:p>
      </dsp:txBody>
      <dsp:txXfrm>
        <a:off x="3173839" y="3498224"/>
        <a:ext cx="845763" cy="845763"/>
      </dsp:txXfrm>
    </dsp:sp>
    <dsp:sp modelId="{DCC91577-A2D9-4E47-A8B4-316B6E88D306}">
      <dsp:nvSpPr>
        <dsp:cNvPr id="0" name=""/>
        <dsp:cNvSpPr/>
      </dsp:nvSpPr>
      <dsp:spPr>
        <a:xfrm rot="11880000">
          <a:off x="4133122" y="2744506"/>
          <a:ext cx="1322903" cy="17964"/>
        </a:xfrm>
        <a:custGeom>
          <a:avLst/>
          <a:gdLst/>
          <a:ahLst/>
          <a:cxnLst/>
          <a:rect l="0" t="0" r="0" b="0"/>
          <a:pathLst>
            <a:path>
              <a:moveTo>
                <a:pt x="0" y="8982"/>
              </a:moveTo>
              <a:lnTo>
                <a:pt x="1322903" y="8982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4761501" y="2720415"/>
        <a:ext cx="66145" cy="66145"/>
      </dsp:txXfrm>
    </dsp:sp>
    <dsp:sp modelId="{321126E3-2849-425C-8E7C-2FDCF51F0376}">
      <dsp:nvSpPr>
        <dsp:cNvPr id="0" name=""/>
        <dsp:cNvSpPr/>
      </dsp:nvSpPr>
      <dsp:spPr>
        <a:xfrm>
          <a:off x="2998676" y="1766237"/>
          <a:ext cx="1196089" cy="1196089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160997"/>
                <a:satOff val="-3921"/>
                <a:lumOff val="1715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160997"/>
                <a:satOff val="-3921"/>
                <a:lumOff val="1715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160997"/>
                <a:satOff val="-3921"/>
                <a:lumOff val="1715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/>
            <a:t>Engineering Leaders</a:t>
          </a:r>
          <a:endParaRPr lang="en-GB" sz="1100" b="1" kern="1200" dirty="0"/>
        </a:p>
      </dsp:txBody>
      <dsp:txXfrm>
        <a:off x="3173839" y="1941400"/>
        <a:ext cx="845763" cy="845763"/>
      </dsp:txXfrm>
    </dsp:sp>
    <dsp:sp modelId="{B24C38B4-1E30-432F-8F10-857274952951}">
      <dsp:nvSpPr>
        <dsp:cNvPr id="0" name=""/>
        <dsp:cNvSpPr/>
      </dsp:nvSpPr>
      <dsp:spPr>
        <a:xfrm rot="14040000">
          <a:off x="4590661" y="2114758"/>
          <a:ext cx="1322903" cy="17964"/>
        </a:xfrm>
        <a:custGeom>
          <a:avLst/>
          <a:gdLst/>
          <a:ahLst/>
          <a:cxnLst/>
          <a:rect l="0" t="0" r="0" b="0"/>
          <a:pathLst>
            <a:path>
              <a:moveTo>
                <a:pt x="0" y="8982"/>
              </a:moveTo>
              <a:lnTo>
                <a:pt x="1322903" y="8982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 rot="10800000">
        <a:off x="5219040" y="2090667"/>
        <a:ext cx="66145" cy="66145"/>
      </dsp:txXfrm>
    </dsp:sp>
    <dsp:sp modelId="{366E97E8-BA56-42A5-98D1-CB4A1D329538}">
      <dsp:nvSpPr>
        <dsp:cNvPr id="0" name=""/>
        <dsp:cNvSpPr/>
      </dsp:nvSpPr>
      <dsp:spPr>
        <a:xfrm>
          <a:off x="3913754" y="506740"/>
          <a:ext cx="1196089" cy="1196089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80499"/>
                <a:satOff val="-1960"/>
                <a:lumOff val="857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80499"/>
                <a:satOff val="-1960"/>
                <a:lumOff val="857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80499"/>
                <a:satOff val="-1960"/>
                <a:lumOff val="857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Professional &amp; Influential speakers</a:t>
          </a:r>
        </a:p>
      </dsp:txBody>
      <dsp:txXfrm>
        <a:off x="4088917" y="681903"/>
        <a:ext cx="845763" cy="8457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9C4E64-795B-4227-B055-2FF30A2872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916FC2-FC84-40E1-95F5-6E01F2AF40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16651-C010-4E23-9C88-4942F282DF7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7CEC8A-2493-428C-B06A-3761A4CD04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8DA4B-F9AB-4ACC-94E2-C6B9778F2B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32E59-4538-4D28-B70A-A94D0F381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164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292B2-D428-4511-B43C-1B0D551EF2E0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70404-EB5B-4D34-8B7C-AE45D31666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8053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70404-EB5B-4D34-8B7C-AE45D316666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775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50326-F222-4A52-A267-D4613A7E00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8DE9E1-1143-4A1C-8E21-5C29C4FCB7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E16BA-12F3-4BDB-91F9-BB79337E5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137E1-79C2-4E3C-AEE7-5E18B1CE9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BD93F3-2FBB-4205-97FF-20D740B83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491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D78AF-D3D2-4C82-B2F6-3202E1A56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D2F75-71A4-434C-BE7C-61A63D5E6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4AC2A-2CDC-45E7-8319-AB44ADF19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4FAF9-AC04-4BD0-977D-A8FD4ED7A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3307D-3665-48C5-B8AD-0AFE06D0C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122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B207CA-143E-498C-8041-DF883A0129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9D94E-3F8C-4B52-892D-F1DD20533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0929B3-B096-42D5-B29D-DCE75D1DD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D4511-2B70-4590-B9A8-36DD8ACDB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EFF15-C4B5-41FC-A327-E96D80A4E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8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DCAEC-159B-43F9-9524-22A4FC736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AF979-9C1C-41DA-8780-FE1BE2B10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16D54-DEFF-4FAD-AFCE-8E114F43E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58D93-6D13-4875-B525-436D40856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1E09E-E52A-48A2-AC52-93EE1C5CF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95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F6977-AD7E-4D4C-868F-11CFD468E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8ABC7-1386-4FE4-AC1B-3891B4725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A3112-165D-4B8F-B847-D0BF5C1DA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BE42F-A459-4EFD-8942-1E449715F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AB9CC-B37B-4886-A892-DAE094BD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32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F481D-5C7B-4152-B53C-BC54576F4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BE334-5047-45BD-AAFB-B97A62D47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DB13C5-47FC-4D9B-BFED-163995FF6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21ECDB-1D85-4118-B07D-675C959AA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1ADAB6-CCB0-4C36-823B-4558D617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788E4E-A690-43C7-9284-2A513604D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599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2976F-3121-4BC7-B711-9444E493F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8FC700-04C7-45A3-9A28-B0086E50E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1B9847-04C7-4A1C-B07C-EA297C6F03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827F0D-FCD1-4790-9825-F3F6600B2F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6B6C0C-44C7-4DEE-810D-24A6918ABF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9B9BB4-43C5-44FB-8E05-78A2281E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D95FDC-50C5-444F-8C3C-FC8A970A8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CBAE80-4AE0-479C-AAC0-72AA2968D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24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896C9-5D2E-4D2C-8847-A94CFB44D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5AFBE9-F42B-4645-9843-CDB983A0F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771A54-9FD8-434F-BD4A-0D8C609CD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E93A29-5546-4104-AAAD-88EC23834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5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13C428-A5DF-42D0-ADEF-5657AA7C2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C1E510-181E-4597-AF70-D8A250A46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9D98E7-6FB6-4D0F-A1F9-834CC1B95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66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7FF74-3180-4AAF-AE6E-CF5F07D01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7218D-C7AA-4904-B6B0-A65C878ED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5800CB-3473-4E4B-B405-3A37FE27C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812E2-DEF2-4F7B-B0D3-6D1AF7AD9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7CD98C-8B46-4D40-A231-52C493360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D7F47-1AE7-4AB4-966D-60456017B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851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BBCDA-088B-47C3-9F9E-3AD723D6B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4E4FE7-B993-48E7-9782-0B06DAC539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F8E00E-C4FD-40DF-AD3F-D4E809DC3E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878566-28B1-492A-BB5B-D0F1EB4DE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635-BDF0-4511-9D16-60D896CE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4CA6F-EF46-4ABA-AB07-22C513112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147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2D5E10-E404-43E6-BE7A-8371FE6E5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AAEBFA-DD3A-490A-9F62-CEFA5D099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88F03-6067-484C-9C44-A7AB0DEA66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9AE34-2D7F-405E-B529-CBFA1FB7BF2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43924-D866-4CEC-9F9C-A0270EED2B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FA619-2A12-42A4-8C06-5BEE90233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189BB-ADC6-4495-B00D-B7468A0D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09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microsoft.com/office/2007/relationships/hdphoto" Target="../media/hdphoto1.wdp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A1790B4-B738-4DFB-8B92-90013EC6BA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5889388"/>
              </p:ext>
            </p:extLst>
          </p:nvPr>
        </p:nvGraphicFramePr>
        <p:xfrm>
          <a:off x="-230819" y="497150"/>
          <a:ext cx="11984854" cy="6285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0D260172-DECE-40F7-AD69-0015DD7431C9}"/>
              </a:ext>
            </a:extLst>
          </p:cNvPr>
          <p:cNvGrpSpPr/>
          <p:nvPr/>
        </p:nvGrpSpPr>
        <p:grpSpPr>
          <a:xfrm>
            <a:off x="11166660" y="-5770"/>
            <a:ext cx="1174750" cy="1005840"/>
            <a:chOff x="0" y="0"/>
            <a:chExt cx="1174750" cy="100584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7634F32-A498-4F73-86DA-B24A86819D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4404"/>
            <a:stretch/>
          </p:blipFill>
          <p:spPr bwMode="auto">
            <a:xfrm>
              <a:off x="0" y="0"/>
              <a:ext cx="1028700" cy="78486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20D4FFA-EC22-45A1-BF92-7E9C1BF97E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51875" b="91875" l="7746" r="88732">
                          <a14:foregroundMark x1="7746" y1="63750" x2="8803" y2="8125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127" t="47500" r="1127" b="3000"/>
            <a:stretch/>
          </p:blipFill>
          <p:spPr bwMode="auto">
            <a:xfrm>
              <a:off x="137160" y="716280"/>
              <a:ext cx="1037590" cy="28956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55791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WrappedLabelHistory xmlns:xsi="http://www.w3.org/2001/XMLSchema-instance" xmlns:xsd="http://www.w3.org/2001/XMLSchema" xmlns="http://www.boldonjames.com/2016/02/Classifier/internal/wrappedLabelHistory">
  <Value>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lNTZkYWE4YS03YjI3LTQ4YWMtODVkNC1kYjY1YWNiNTgwYjYiIG9yaWdpbj0idXNlclNlbGVjdGVkIj48ZWxlbWVudCB1aWQ9IjQ5MzMwNzk4LTcwMDMtNGU4Ni04MzMyLWFmNDlmMjA1NjRhNiIgdmFsdWU9IiIgeG1sbnM9Imh0dHA6Ly93d3cuYm9sZG9uamFtZXMuY29tLzIwMDgvMDEvc2llL2ludGVybmFsL2xhYmVsIiAvPjxlbGVtZW50IHVpZD0iZWM2YWJkM2ItYzBkNi00ZmE3LWE2MGEtMzQ5ZDBmODIyZTNiIiB2YWx1ZT0iIiB4bWxucz0iaHR0cDovL3d3dy5ib2xkb25qYW1lcy5jb20vMjAwOC8wMS9zaWUvaW50ZXJuYWwvbGFiZWwiIC8+PGVsZW1lbnQgdWlkPSI0NmZlMjMyOS1jMDJiLTQ0OTUtYjYyNC0xMmE0OTlkMDY5ZTIiIHZhbHVlPSIiIHhtbG5zPSJodHRwOi8vd3d3LmJvbGRvbmphbWVzLmNvbS8yMDA4LzAxL3NpZS9pbnRlcm5hbC9sYWJlbCIgLz48ZWxlbWVudCB1aWQ9IjhiMmQ4ZDM2LTUwZTktNGUzNS1iMTc5LWI3ODcyMzVjYmZlMCIgdmFsdWU9IiIgeG1sbnM9Imh0dHA6Ly93d3cuYm9sZG9uamFtZXMuY29tLzIwMDgvMDEvc2llL2ludGVybmFsL2xhYmVsIiAvPjxlbGVtZW50IHVpZD0iNzZjYjY2NDEtNjVjOS00OTI4LWIxYWEtODQxZDFiNWJkYjg2IiB2YWx1ZT0iIiB4bWxucz0iaHR0cDovL3d3dy5ib2xkb25qYW1lcy5jb20vMjAwOC8wMS9zaWUvaW50ZXJuYWwvbGFiZWwiIC8+PC9zaXNsPjxVc2VyTmFtZT5SUkxPQ0FMXHU2MTEwMDA8L1VzZXJOYW1lPjxEYXRlVGltZT4xNi8wOC8yMDIyIDIyOjE3OjAwPC9EYXRlVGltZT48TGFiZWxTdHJpbmc+Tm9uLUNvbmZpZGVudGlhbCAtIFJvbGxzLVJveWNlIENvbnRlbnQgT25seSAtIE5vdCBTdWJqZWN0IHRvIEV4cG9ydCBDb250cm9sICAgICA8L0xhYmVsU3RyaW5nPjwvaXRlbT48L2xhYmVsSGlzdG9yeT4=</Value>
</WrappedLabelHistory>
</file>

<file path=customXml/item2.xml><?xml version="1.0" encoding="utf-8"?>
<sisl xmlns:xsi="http://www.w3.org/2001/XMLSchema-instance" xmlns:xsd="http://www.w3.org/2001/XMLSchema" xmlns="http://www.boldonjames.com/2008/01/sie/internal/label" sislVersion="0" policy="e56daa8a-7b27-48ac-85d4-db65acb580b6" origin="userSelected">
  <element uid="49330798-7003-4e86-8332-af49f20564a6" value=""/>
  <element uid="ec6abd3b-c0d6-4fa7-a60a-349d0f822e3b" value=""/>
  <element uid="46fe2329-c02b-4495-b624-12a499d069e2" value=""/>
  <element uid="8b2d8d36-50e9-4e35-b179-b787235cbfe0" value=""/>
  <element uid="76cb6641-65c9-4928-b1aa-841d1b5bdb86" value=""/>
</sisl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E52C926A0C5B44AE35CD6E3B4AD3A3" ma:contentTypeVersion="12" ma:contentTypeDescription="Create a new document." ma:contentTypeScope="" ma:versionID="bc200e46f68cf248542c4aa0ebb8d14e">
  <xsd:schema xmlns:xsd="http://www.w3.org/2001/XMLSchema" xmlns:xs="http://www.w3.org/2001/XMLSchema" xmlns:p="http://schemas.microsoft.com/office/2006/metadata/properties" xmlns:ns2="9a6dc949-f851-4ad1-af2d-2f191a137476" xmlns:ns3="d4af31b0-68a6-49ea-8dce-47837a40d8b7" targetNamespace="http://schemas.microsoft.com/office/2006/metadata/properties" ma:root="true" ma:fieldsID="f9ebcb376ad75541a3243af71f1621fc" ns2:_="" ns3:_="">
    <xsd:import namespace="9a6dc949-f851-4ad1-af2d-2f191a137476"/>
    <xsd:import namespace="d4af31b0-68a6-49ea-8dce-47837a40d8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dc949-f851-4ad1-af2d-2f191a1374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058f0337-cc41-4ee6-891a-eeaea0c112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af31b0-68a6-49ea-8dce-47837a40d8b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bf8d1be-3f34-48c2-8998-f0d59a93c803}" ma:internalName="TaxCatchAll" ma:showField="CatchAllData" ma:web="d4af31b0-68a6-49ea-8dce-47837a40d8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647A2B-8123-4918-BD4A-6B5AF254FFE0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E2B0C457-B57D-4A2B-9AE7-1C185F8503B4}">
  <ds:schemaRefs>
    <ds:schemaRef ds:uri="http://www.w3.org/2001/XMLSchema"/>
    <ds:schemaRef ds:uri="http://www.boldonjames.com/2008/01/sie/internal/label"/>
  </ds:schemaRefs>
</ds:datastoreItem>
</file>

<file path=customXml/itemProps3.xml><?xml version="1.0" encoding="utf-8"?>
<ds:datastoreItem xmlns:ds="http://schemas.openxmlformats.org/officeDocument/2006/customXml" ds:itemID="{F611CBA6-5879-4894-A434-6093B290CF89}"/>
</file>

<file path=customXml/itemProps4.xml><?xml version="1.0" encoding="utf-8"?>
<ds:datastoreItem xmlns:ds="http://schemas.openxmlformats.org/officeDocument/2006/customXml" ds:itemID="{67184F47-F645-40A6-8B58-2EA569BD5C1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Thomson-Smith, Joshua</dc:creator>
  <cp:keywords>|1:Non-Conf|5:NonExpCont|6:NonGov|2:Rolls-Royce|22:No|</cp:keywords>
  <cp:lastModifiedBy>Thomson-Smith, Joshua</cp:lastModifiedBy>
  <cp:revision>4</cp:revision>
  <dcterms:created xsi:type="dcterms:W3CDTF">2022-08-16T22:02:02Z</dcterms:created>
  <dcterms:modified xsi:type="dcterms:W3CDTF">2022-08-16T23:06:12Z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7bc6a526-afb0-49d8-8713-82bb6ad7be94</vt:lpwstr>
  </property>
  <property fmtid="{D5CDD505-2E9C-101B-9397-08002B2CF9AE}" pid="3" name="bjSaver">
    <vt:lpwstr>qE2ExYGpoJU264fyCfR8pb9J0t/CzP4l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policy="e56daa8a-7b27-48ac-85d4-db65acb580b6" origin="userSelected" xmlns="http://www.boldonj</vt:lpwstr>
  </property>
  <property fmtid="{D5CDD505-2E9C-101B-9397-08002B2CF9AE}" pid="5" name="bjDocumentLabelXML-0">
    <vt:lpwstr>ames.com/2008/01/sie/internal/label"&gt;&lt;element uid="49330798-7003-4e86-8332-af49f20564a6" value="" /&gt;&lt;element uid="ec6abd3b-c0d6-4fa7-a60a-349d0f822e3b" value="" /&gt;&lt;element uid="46fe2329-c02b-4495-b624-12a499d069e2" value="" /&gt;&lt;element uid="8b2d8d36-50e9-4</vt:lpwstr>
  </property>
  <property fmtid="{D5CDD505-2E9C-101B-9397-08002B2CF9AE}" pid="6" name="bjDocumentLabelXML-1">
    <vt:lpwstr>e35-b179-b787235cbfe0" value="" /&gt;&lt;element uid="76cb6641-65c9-4928-b1aa-841d1b5bdb86" value="" /&gt;&lt;/sisl&gt;</vt:lpwstr>
  </property>
  <property fmtid="{D5CDD505-2E9C-101B-9397-08002B2CF9AE}" pid="7" name="bjDocumentSecurityLabel">
    <vt:lpwstr>Non-Confidential - Rolls-Royce Content Only - Not Subject to Export Control     </vt:lpwstr>
  </property>
  <property fmtid="{D5CDD505-2E9C-101B-9397-08002B2CF9AE}" pid="8" name="GovSecClass">
    <vt:lpwstr>No_Classification</vt:lpwstr>
  </property>
  <property fmtid="{D5CDD505-2E9C-101B-9397-08002B2CF9AE}" pid="9" name="Ownership">
    <vt:lpwstr>Rolls-Royce_content_only</vt:lpwstr>
  </property>
  <property fmtid="{D5CDD505-2E9C-101B-9397-08002B2CF9AE}" pid="10" name="TCGovSecClass">
    <vt:lpwstr>No_Classification</vt:lpwstr>
  </property>
  <property fmtid="{D5CDD505-2E9C-101B-9397-08002B2CF9AE}" pid="11" name="BusinessSensitivity">
    <vt:lpwstr>Non-Confidential</vt:lpwstr>
  </property>
  <property fmtid="{D5CDD505-2E9C-101B-9397-08002B2CF9AE}" pid="12" name="ExportControlled">
    <vt:lpwstr>Not_Subject_to_Export_Control</vt:lpwstr>
  </property>
  <property fmtid="{D5CDD505-2E9C-101B-9397-08002B2CF9AE}" pid="13" name="bjLabelHistoryID">
    <vt:lpwstr>{25647A2B-8123-4918-BD4A-6B5AF254FFE0}</vt:lpwstr>
  </property>
</Properties>
</file>