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8B1199-BBD8-4F59-9E05-B82536779D93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5EFDE7CD-4D6A-490A-A6FD-51CE2382EC40}">
      <dgm:prSet phldrT="[Text]" custT="1"/>
      <dgm:spPr/>
      <dgm:t>
        <a:bodyPr/>
        <a:lstStyle/>
        <a:p>
          <a:r>
            <a:rPr lang="en-GB" sz="2000" b="1" dirty="0"/>
            <a:t>Event Lead</a:t>
          </a:r>
        </a:p>
        <a:p>
          <a:r>
            <a:rPr lang="en-GB" sz="1200" dirty="0"/>
            <a:t>Manages comms  around the event externally from IMechE</a:t>
          </a:r>
        </a:p>
        <a:p>
          <a:endParaRPr lang="en-GB" sz="1200" dirty="0"/>
        </a:p>
      </dgm:t>
    </dgm:pt>
    <dgm:pt modelId="{F98CA546-07F1-43DA-A885-BBAC24C9E9B9}" type="parTrans" cxnId="{8126826B-58EE-43AC-B793-38E58437897F}">
      <dgm:prSet/>
      <dgm:spPr/>
      <dgm:t>
        <a:bodyPr/>
        <a:lstStyle/>
        <a:p>
          <a:endParaRPr lang="en-GB"/>
        </a:p>
      </dgm:t>
    </dgm:pt>
    <dgm:pt modelId="{4C860733-839D-4C89-8BD5-108FBFE4C4CD}" type="sibTrans" cxnId="{8126826B-58EE-43AC-B793-38E58437897F}">
      <dgm:prSet/>
      <dgm:spPr/>
      <dgm:t>
        <a:bodyPr/>
        <a:lstStyle/>
        <a:p>
          <a:endParaRPr lang="en-GB"/>
        </a:p>
      </dgm:t>
    </dgm:pt>
    <dgm:pt modelId="{922AE74D-C4EA-4AD3-9159-C40CAF06A49F}">
      <dgm:prSet phldrT="[Text]" custT="1"/>
      <dgm:spPr/>
      <dgm:t>
        <a:bodyPr/>
        <a:lstStyle/>
        <a:p>
          <a:r>
            <a:rPr lang="en-GB" sz="1200" b="1" dirty="0"/>
            <a:t>Host(s)</a:t>
          </a:r>
        </a:p>
      </dgm:t>
    </dgm:pt>
    <dgm:pt modelId="{BEA3F45A-C7BB-4FA2-9FC1-E2AF9D93C931}" type="parTrans" cxnId="{153A23DE-AE34-4D07-941F-933874956671}">
      <dgm:prSet/>
      <dgm:spPr/>
      <dgm:t>
        <a:bodyPr/>
        <a:lstStyle/>
        <a:p>
          <a:endParaRPr lang="en-GB"/>
        </a:p>
      </dgm:t>
    </dgm:pt>
    <dgm:pt modelId="{FB8CECDF-DDA5-4D47-AA4E-B0FE5CC124FE}" type="sibTrans" cxnId="{153A23DE-AE34-4D07-941F-933874956671}">
      <dgm:prSet/>
      <dgm:spPr/>
      <dgm:t>
        <a:bodyPr/>
        <a:lstStyle/>
        <a:p>
          <a:endParaRPr lang="en-GB"/>
        </a:p>
      </dgm:t>
    </dgm:pt>
    <dgm:pt modelId="{04CFDC59-197B-4F5E-B67E-B1E1BFB141A3}">
      <dgm:prSet phldrT="[Text]" custT="1"/>
      <dgm:spPr/>
      <dgm:t>
        <a:bodyPr/>
        <a:lstStyle/>
        <a:p>
          <a:r>
            <a:rPr lang="en-GB" sz="1200" b="1" dirty="0"/>
            <a:t>Event Execution Manager</a:t>
          </a:r>
        </a:p>
      </dgm:t>
    </dgm:pt>
    <dgm:pt modelId="{3EAACDC2-40EB-4410-B360-CA58CE0310A3}" type="parTrans" cxnId="{95DF8BB7-8BD5-425E-A1CB-5BBA474A5438}">
      <dgm:prSet/>
      <dgm:spPr/>
      <dgm:t>
        <a:bodyPr/>
        <a:lstStyle/>
        <a:p>
          <a:endParaRPr lang="en-GB"/>
        </a:p>
      </dgm:t>
    </dgm:pt>
    <dgm:pt modelId="{329D737E-9472-4224-9D7C-80860D67F9FF}" type="sibTrans" cxnId="{95DF8BB7-8BD5-425E-A1CB-5BBA474A5438}">
      <dgm:prSet/>
      <dgm:spPr/>
      <dgm:t>
        <a:bodyPr/>
        <a:lstStyle/>
        <a:p>
          <a:endParaRPr lang="en-GB"/>
        </a:p>
      </dgm:t>
    </dgm:pt>
    <dgm:pt modelId="{00A2335F-A193-4917-B061-75CBDD43D6B5}">
      <dgm:prSet phldrT="[Text]" custT="1"/>
      <dgm:spPr/>
      <dgm:t>
        <a:bodyPr/>
        <a:lstStyle/>
        <a:p>
          <a:r>
            <a:rPr lang="en-GB" sz="1200" b="1" dirty="0"/>
            <a:t>Marketing Manager </a:t>
          </a:r>
        </a:p>
      </dgm:t>
    </dgm:pt>
    <dgm:pt modelId="{DF5B6442-943E-4184-9392-7657AE1090E4}" type="sibTrans" cxnId="{801C0045-2E68-429E-990A-1DDABA6ADE07}">
      <dgm:prSet/>
      <dgm:spPr/>
      <dgm:t>
        <a:bodyPr/>
        <a:lstStyle/>
        <a:p>
          <a:endParaRPr lang="en-GB"/>
        </a:p>
      </dgm:t>
    </dgm:pt>
    <dgm:pt modelId="{CE20ECD7-3A44-451F-A69B-FAE08147E09E}" type="parTrans" cxnId="{801C0045-2E68-429E-990A-1DDABA6ADE07}">
      <dgm:prSet/>
      <dgm:spPr/>
      <dgm:t>
        <a:bodyPr/>
        <a:lstStyle/>
        <a:p>
          <a:endParaRPr lang="en-GB"/>
        </a:p>
      </dgm:t>
    </dgm:pt>
    <dgm:pt modelId="{447BED74-1998-4582-A83C-7612B0D810C4}">
      <dgm:prSet phldrT="[Text]" custT="1"/>
      <dgm:spPr/>
      <dgm:t>
        <a:bodyPr/>
        <a:lstStyle/>
        <a:p>
          <a:r>
            <a:rPr lang="en-GB" sz="1200" b="1" dirty="0"/>
            <a:t>Question Manager</a:t>
          </a:r>
        </a:p>
      </dgm:t>
    </dgm:pt>
    <dgm:pt modelId="{8A51F03F-8814-4CBC-A7B5-92D55BD69FDE}" type="sibTrans" cxnId="{5C66A6C1-5749-4460-BD75-BF26FE49E2D8}">
      <dgm:prSet/>
      <dgm:spPr/>
      <dgm:t>
        <a:bodyPr/>
        <a:lstStyle/>
        <a:p>
          <a:endParaRPr lang="en-GB"/>
        </a:p>
      </dgm:t>
    </dgm:pt>
    <dgm:pt modelId="{7D8D74DA-5861-441E-AB1B-B197ECC6869A}" type="parTrans" cxnId="{5C66A6C1-5749-4460-BD75-BF26FE49E2D8}">
      <dgm:prSet/>
      <dgm:spPr/>
      <dgm:t>
        <a:bodyPr/>
        <a:lstStyle/>
        <a:p>
          <a:endParaRPr lang="en-GB"/>
        </a:p>
      </dgm:t>
    </dgm:pt>
    <dgm:pt modelId="{4A8C15D6-EAC4-4AD6-B4B4-38D26AC25538}">
      <dgm:prSet phldrT="[Text]" custT="1"/>
      <dgm:spPr/>
      <dgm:t>
        <a:bodyPr/>
        <a:lstStyle/>
        <a:p>
          <a:r>
            <a:rPr lang="en-GB" sz="1200" b="1" dirty="0"/>
            <a:t>Volunteers to support at event (if needed)</a:t>
          </a:r>
        </a:p>
      </dgm:t>
    </dgm:pt>
    <dgm:pt modelId="{3DE1E236-34F2-4B9A-B709-7AA30DDDD410}" type="parTrans" cxnId="{73519CB6-DB19-4BBD-B13F-2691F3DE2C3F}">
      <dgm:prSet/>
      <dgm:spPr/>
      <dgm:t>
        <a:bodyPr/>
        <a:lstStyle/>
        <a:p>
          <a:endParaRPr lang="en-GB"/>
        </a:p>
      </dgm:t>
    </dgm:pt>
    <dgm:pt modelId="{819E2A39-3C7D-4AA3-A408-CFC01A09912E}" type="sibTrans" cxnId="{73519CB6-DB19-4BBD-B13F-2691F3DE2C3F}">
      <dgm:prSet/>
      <dgm:spPr/>
      <dgm:t>
        <a:bodyPr/>
        <a:lstStyle/>
        <a:p>
          <a:endParaRPr lang="en-GB"/>
        </a:p>
      </dgm:t>
    </dgm:pt>
    <dgm:pt modelId="{23ED62E5-97D5-4130-93AB-99A6528F1B38}" type="pres">
      <dgm:prSet presAssocID="{068B1199-BBD8-4F59-9E05-B82536779D9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EC45609-9FC3-4D9A-A48F-81A86F98EE39}" type="pres">
      <dgm:prSet presAssocID="{5EFDE7CD-4D6A-490A-A6FD-51CE2382EC40}" presName="hierRoot1" presStyleCnt="0">
        <dgm:presLayoutVars>
          <dgm:hierBranch val="init"/>
        </dgm:presLayoutVars>
      </dgm:prSet>
      <dgm:spPr/>
    </dgm:pt>
    <dgm:pt modelId="{757CF27D-8119-431E-8C9C-8C929A485742}" type="pres">
      <dgm:prSet presAssocID="{5EFDE7CD-4D6A-490A-A6FD-51CE2382EC40}" presName="rootComposite1" presStyleCnt="0"/>
      <dgm:spPr/>
    </dgm:pt>
    <dgm:pt modelId="{F34ACF41-D9A6-4098-9B8B-8C9223F9297B}" type="pres">
      <dgm:prSet presAssocID="{5EFDE7CD-4D6A-490A-A6FD-51CE2382EC40}" presName="rootText1" presStyleLbl="node0" presStyleIdx="0" presStyleCnt="1">
        <dgm:presLayoutVars>
          <dgm:chPref val="3"/>
        </dgm:presLayoutVars>
      </dgm:prSet>
      <dgm:spPr/>
    </dgm:pt>
    <dgm:pt modelId="{CE4901E0-9A97-4EC0-A488-4C76BFC9779A}" type="pres">
      <dgm:prSet presAssocID="{5EFDE7CD-4D6A-490A-A6FD-51CE2382EC40}" presName="rootConnector1" presStyleLbl="node1" presStyleIdx="0" presStyleCnt="0"/>
      <dgm:spPr/>
    </dgm:pt>
    <dgm:pt modelId="{B1F5A4BE-6953-420B-B8FF-53008D85970C}" type="pres">
      <dgm:prSet presAssocID="{5EFDE7CD-4D6A-490A-A6FD-51CE2382EC40}" presName="hierChild2" presStyleCnt="0"/>
      <dgm:spPr/>
    </dgm:pt>
    <dgm:pt modelId="{28795734-7F95-439F-9031-737C60CEE135}" type="pres">
      <dgm:prSet presAssocID="{CE20ECD7-3A44-451F-A69B-FAE08147E09E}" presName="Name37" presStyleLbl="parChTrans1D2" presStyleIdx="0" presStyleCnt="4"/>
      <dgm:spPr/>
    </dgm:pt>
    <dgm:pt modelId="{D36C1B7A-7500-43BE-A82C-048F0C682ADE}" type="pres">
      <dgm:prSet presAssocID="{00A2335F-A193-4917-B061-75CBDD43D6B5}" presName="hierRoot2" presStyleCnt="0">
        <dgm:presLayoutVars>
          <dgm:hierBranch val="init"/>
        </dgm:presLayoutVars>
      </dgm:prSet>
      <dgm:spPr/>
    </dgm:pt>
    <dgm:pt modelId="{E515641D-6BF0-4F52-BEC5-7FD328458B01}" type="pres">
      <dgm:prSet presAssocID="{00A2335F-A193-4917-B061-75CBDD43D6B5}" presName="rootComposite" presStyleCnt="0"/>
      <dgm:spPr/>
    </dgm:pt>
    <dgm:pt modelId="{8D3AEC78-83C0-4F37-9904-B238FEFC0103}" type="pres">
      <dgm:prSet presAssocID="{00A2335F-A193-4917-B061-75CBDD43D6B5}" presName="rootText" presStyleLbl="node2" presStyleIdx="0" presStyleCnt="4">
        <dgm:presLayoutVars>
          <dgm:chPref val="3"/>
        </dgm:presLayoutVars>
      </dgm:prSet>
      <dgm:spPr/>
    </dgm:pt>
    <dgm:pt modelId="{98C46222-A3A1-4805-BF69-F1ECC88036EF}" type="pres">
      <dgm:prSet presAssocID="{00A2335F-A193-4917-B061-75CBDD43D6B5}" presName="rootConnector" presStyleLbl="node2" presStyleIdx="0" presStyleCnt="4"/>
      <dgm:spPr/>
    </dgm:pt>
    <dgm:pt modelId="{045B63E4-1B55-4809-A9CC-F00F785DF2AC}" type="pres">
      <dgm:prSet presAssocID="{00A2335F-A193-4917-B061-75CBDD43D6B5}" presName="hierChild4" presStyleCnt="0"/>
      <dgm:spPr/>
    </dgm:pt>
    <dgm:pt modelId="{3DFED293-8D55-4AC5-BF5F-7D90C64BC3C2}" type="pres">
      <dgm:prSet presAssocID="{00A2335F-A193-4917-B061-75CBDD43D6B5}" presName="hierChild5" presStyleCnt="0"/>
      <dgm:spPr/>
    </dgm:pt>
    <dgm:pt modelId="{5AEBD637-1656-450E-A196-47EAD5EC8CAB}" type="pres">
      <dgm:prSet presAssocID="{7D8D74DA-5861-441E-AB1B-B197ECC6869A}" presName="Name37" presStyleLbl="parChTrans1D2" presStyleIdx="1" presStyleCnt="4"/>
      <dgm:spPr/>
    </dgm:pt>
    <dgm:pt modelId="{D9807356-4F2C-4031-AD5E-B833889F3219}" type="pres">
      <dgm:prSet presAssocID="{447BED74-1998-4582-A83C-7612B0D810C4}" presName="hierRoot2" presStyleCnt="0">
        <dgm:presLayoutVars>
          <dgm:hierBranch val="init"/>
        </dgm:presLayoutVars>
      </dgm:prSet>
      <dgm:spPr/>
    </dgm:pt>
    <dgm:pt modelId="{0D4C3B21-7441-4B1D-A5BE-352AD7544502}" type="pres">
      <dgm:prSet presAssocID="{447BED74-1998-4582-A83C-7612B0D810C4}" presName="rootComposite" presStyleCnt="0"/>
      <dgm:spPr/>
    </dgm:pt>
    <dgm:pt modelId="{B1A4E981-C28E-4B4D-BF9D-6A81B6D474C4}" type="pres">
      <dgm:prSet presAssocID="{447BED74-1998-4582-A83C-7612B0D810C4}" presName="rootText" presStyleLbl="node2" presStyleIdx="1" presStyleCnt="4">
        <dgm:presLayoutVars>
          <dgm:chPref val="3"/>
        </dgm:presLayoutVars>
      </dgm:prSet>
      <dgm:spPr/>
    </dgm:pt>
    <dgm:pt modelId="{2E67B417-953A-41E1-B74F-7A99AF8999B1}" type="pres">
      <dgm:prSet presAssocID="{447BED74-1998-4582-A83C-7612B0D810C4}" presName="rootConnector" presStyleLbl="node2" presStyleIdx="1" presStyleCnt="4"/>
      <dgm:spPr/>
    </dgm:pt>
    <dgm:pt modelId="{301BACCA-3BE0-45A7-A596-9A3D15F19BA7}" type="pres">
      <dgm:prSet presAssocID="{447BED74-1998-4582-A83C-7612B0D810C4}" presName="hierChild4" presStyleCnt="0"/>
      <dgm:spPr/>
    </dgm:pt>
    <dgm:pt modelId="{E0B466D8-958E-4B2E-86B4-D12F0702DD7D}" type="pres">
      <dgm:prSet presAssocID="{447BED74-1998-4582-A83C-7612B0D810C4}" presName="hierChild5" presStyleCnt="0"/>
      <dgm:spPr/>
    </dgm:pt>
    <dgm:pt modelId="{58A63D89-B140-46ED-8570-5F4D135B75ED}" type="pres">
      <dgm:prSet presAssocID="{3EAACDC2-40EB-4410-B360-CA58CE0310A3}" presName="Name37" presStyleLbl="parChTrans1D2" presStyleIdx="2" presStyleCnt="4"/>
      <dgm:spPr/>
    </dgm:pt>
    <dgm:pt modelId="{CE5677FF-BA37-4063-AE75-21EE788738EF}" type="pres">
      <dgm:prSet presAssocID="{04CFDC59-197B-4F5E-B67E-B1E1BFB141A3}" presName="hierRoot2" presStyleCnt="0">
        <dgm:presLayoutVars>
          <dgm:hierBranch val="init"/>
        </dgm:presLayoutVars>
      </dgm:prSet>
      <dgm:spPr/>
    </dgm:pt>
    <dgm:pt modelId="{EF8EC527-1D84-47C3-9F7E-BE7C0D324C15}" type="pres">
      <dgm:prSet presAssocID="{04CFDC59-197B-4F5E-B67E-B1E1BFB141A3}" presName="rootComposite" presStyleCnt="0"/>
      <dgm:spPr/>
    </dgm:pt>
    <dgm:pt modelId="{44A43DE1-4FA1-4F98-BDB5-135FCC4899F2}" type="pres">
      <dgm:prSet presAssocID="{04CFDC59-197B-4F5E-B67E-B1E1BFB141A3}" presName="rootText" presStyleLbl="node2" presStyleIdx="2" presStyleCnt="4">
        <dgm:presLayoutVars>
          <dgm:chPref val="3"/>
        </dgm:presLayoutVars>
      </dgm:prSet>
      <dgm:spPr/>
    </dgm:pt>
    <dgm:pt modelId="{15371BFE-B14D-48F8-AAE1-E98814DC6A37}" type="pres">
      <dgm:prSet presAssocID="{04CFDC59-197B-4F5E-B67E-B1E1BFB141A3}" presName="rootConnector" presStyleLbl="node2" presStyleIdx="2" presStyleCnt="4"/>
      <dgm:spPr/>
    </dgm:pt>
    <dgm:pt modelId="{FB014CCC-6708-4700-974B-266E96A88D0B}" type="pres">
      <dgm:prSet presAssocID="{04CFDC59-197B-4F5E-B67E-B1E1BFB141A3}" presName="hierChild4" presStyleCnt="0"/>
      <dgm:spPr/>
    </dgm:pt>
    <dgm:pt modelId="{F8788B88-5517-4D11-9318-792C13A16B14}" type="pres">
      <dgm:prSet presAssocID="{3DE1E236-34F2-4B9A-B709-7AA30DDDD410}" presName="Name37" presStyleLbl="parChTrans1D3" presStyleIdx="0" presStyleCnt="1"/>
      <dgm:spPr/>
    </dgm:pt>
    <dgm:pt modelId="{CDA65F0A-41EB-4176-9450-88624FBC5D13}" type="pres">
      <dgm:prSet presAssocID="{4A8C15D6-EAC4-4AD6-B4B4-38D26AC25538}" presName="hierRoot2" presStyleCnt="0">
        <dgm:presLayoutVars>
          <dgm:hierBranch val="init"/>
        </dgm:presLayoutVars>
      </dgm:prSet>
      <dgm:spPr/>
    </dgm:pt>
    <dgm:pt modelId="{166CE841-DBC3-46BA-AB81-18CC215254DA}" type="pres">
      <dgm:prSet presAssocID="{4A8C15D6-EAC4-4AD6-B4B4-38D26AC25538}" presName="rootComposite" presStyleCnt="0"/>
      <dgm:spPr/>
    </dgm:pt>
    <dgm:pt modelId="{3C2BBE7E-D458-46D1-92D8-F45791931E3F}" type="pres">
      <dgm:prSet presAssocID="{4A8C15D6-EAC4-4AD6-B4B4-38D26AC25538}" presName="rootText" presStyleLbl="node3" presStyleIdx="0" presStyleCnt="1">
        <dgm:presLayoutVars>
          <dgm:chPref val="3"/>
        </dgm:presLayoutVars>
      </dgm:prSet>
      <dgm:spPr/>
    </dgm:pt>
    <dgm:pt modelId="{5E8B1D02-E431-42F2-AB63-9D175E1CFA69}" type="pres">
      <dgm:prSet presAssocID="{4A8C15D6-EAC4-4AD6-B4B4-38D26AC25538}" presName="rootConnector" presStyleLbl="node3" presStyleIdx="0" presStyleCnt="1"/>
      <dgm:spPr/>
    </dgm:pt>
    <dgm:pt modelId="{BFEAF98E-F2CD-4D70-B060-EAA192190CA4}" type="pres">
      <dgm:prSet presAssocID="{4A8C15D6-EAC4-4AD6-B4B4-38D26AC25538}" presName="hierChild4" presStyleCnt="0"/>
      <dgm:spPr/>
    </dgm:pt>
    <dgm:pt modelId="{1D7A159A-2877-4D43-9330-45DBBF158765}" type="pres">
      <dgm:prSet presAssocID="{4A8C15D6-EAC4-4AD6-B4B4-38D26AC25538}" presName="hierChild5" presStyleCnt="0"/>
      <dgm:spPr/>
    </dgm:pt>
    <dgm:pt modelId="{ABAAAA3E-098F-4AC6-AB12-94E7B7BA6710}" type="pres">
      <dgm:prSet presAssocID="{04CFDC59-197B-4F5E-B67E-B1E1BFB141A3}" presName="hierChild5" presStyleCnt="0"/>
      <dgm:spPr/>
    </dgm:pt>
    <dgm:pt modelId="{FA1F07EB-C627-4D56-AB25-4E2FB1C84656}" type="pres">
      <dgm:prSet presAssocID="{BEA3F45A-C7BB-4FA2-9FC1-E2AF9D93C931}" presName="Name37" presStyleLbl="parChTrans1D2" presStyleIdx="3" presStyleCnt="4"/>
      <dgm:spPr/>
    </dgm:pt>
    <dgm:pt modelId="{807067AA-8235-4B81-9FC0-7E5D69A61AF1}" type="pres">
      <dgm:prSet presAssocID="{922AE74D-C4EA-4AD3-9159-C40CAF06A49F}" presName="hierRoot2" presStyleCnt="0">
        <dgm:presLayoutVars>
          <dgm:hierBranch val="init"/>
        </dgm:presLayoutVars>
      </dgm:prSet>
      <dgm:spPr/>
    </dgm:pt>
    <dgm:pt modelId="{9F98F919-F6CA-4394-9C58-FB5B9E049F71}" type="pres">
      <dgm:prSet presAssocID="{922AE74D-C4EA-4AD3-9159-C40CAF06A49F}" presName="rootComposite" presStyleCnt="0"/>
      <dgm:spPr/>
    </dgm:pt>
    <dgm:pt modelId="{0012EF83-8227-4AA2-8834-95EBA049536C}" type="pres">
      <dgm:prSet presAssocID="{922AE74D-C4EA-4AD3-9159-C40CAF06A49F}" presName="rootText" presStyleLbl="node2" presStyleIdx="3" presStyleCnt="4">
        <dgm:presLayoutVars>
          <dgm:chPref val="3"/>
        </dgm:presLayoutVars>
      </dgm:prSet>
      <dgm:spPr/>
    </dgm:pt>
    <dgm:pt modelId="{6A574767-C913-4717-BFE1-DD41A5D49020}" type="pres">
      <dgm:prSet presAssocID="{922AE74D-C4EA-4AD3-9159-C40CAF06A49F}" presName="rootConnector" presStyleLbl="node2" presStyleIdx="3" presStyleCnt="4"/>
      <dgm:spPr/>
    </dgm:pt>
    <dgm:pt modelId="{F6FA46B5-BC89-4BFC-B487-2396C883A434}" type="pres">
      <dgm:prSet presAssocID="{922AE74D-C4EA-4AD3-9159-C40CAF06A49F}" presName="hierChild4" presStyleCnt="0"/>
      <dgm:spPr/>
    </dgm:pt>
    <dgm:pt modelId="{FFEF8E90-4168-44D1-8E47-F1624E10E7C7}" type="pres">
      <dgm:prSet presAssocID="{922AE74D-C4EA-4AD3-9159-C40CAF06A49F}" presName="hierChild5" presStyleCnt="0"/>
      <dgm:spPr/>
    </dgm:pt>
    <dgm:pt modelId="{4B59603A-1C16-44DA-9434-0779DC86BE92}" type="pres">
      <dgm:prSet presAssocID="{5EFDE7CD-4D6A-490A-A6FD-51CE2382EC40}" presName="hierChild3" presStyleCnt="0"/>
      <dgm:spPr/>
    </dgm:pt>
  </dgm:ptLst>
  <dgm:cxnLst>
    <dgm:cxn modelId="{B057811A-1947-4655-BF87-E358017D9BD7}" type="presOf" srcId="{04CFDC59-197B-4F5E-B67E-B1E1BFB141A3}" destId="{44A43DE1-4FA1-4F98-BDB5-135FCC4899F2}" srcOrd="0" destOrd="0" presId="urn:microsoft.com/office/officeart/2005/8/layout/orgChart1"/>
    <dgm:cxn modelId="{7D43691C-C5E6-4481-957E-67533066C19F}" type="presOf" srcId="{5EFDE7CD-4D6A-490A-A6FD-51CE2382EC40}" destId="{F34ACF41-D9A6-4098-9B8B-8C9223F9297B}" srcOrd="0" destOrd="0" presId="urn:microsoft.com/office/officeart/2005/8/layout/orgChart1"/>
    <dgm:cxn modelId="{B68EC925-048B-46B3-8668-89E64E59CE50}" type="presOf" srcId="{447BED74-1998-4582-A83C-7612B0D810C4}" destId="{2E67B417-953A-41E1-B74F-7A99AF8999B1}" srcOrd="1" destOrd="0" presId="urn:microsoft.com/office/officeart/2005/8/layout/orgChart1"/>
    <dgm:cxn modelId="{CB506327-EC0C-46A2-8E2D-E2E67733E5E9}" type="presOf" srcId="{00A2335F-A193-4917-B061-75CBDD43D6B5}" destId="{8D3AEC78-83C0-4F37-9904-B238FEFC0103}" srcOrd="0" destOrd="0" presId="urn:microsoft.com/office/officeart/2005/8/layout/orgChart1"/>
    <dgm:cxn modelId="{D14C632C-BB77-4B90-9087-F2543DFCF70B}" type="presOf" srcId="{3DE1E236-34F2-4B9A-B709-7AA30DDDD410}" destId="{F8788B88-5517-4D11-9318-792C13A16B14}" srcOrd="0" destOrd="0" presId="urn:microsoft.com/office/officeart/2005/8/layout/orgChart1"/>
    <dgm:cxn modelId="{0C3DF53F-9E91-4933-9FFA-CA717C41D104}" type="presOf" srcId="{04CFDC59-197B-4F5E-B67E-B1E1BFB141A3}" destId="{15371BFE-B14D-48F8-AAE1-E98814DC6A37}" srcOrd="1" destOrd="0" presId="urn:microsoft.com/office/officeart/2005/8/layout/orgChart1"/>
    <dgm:cxn modelId="{30CD7A5B-6084-4A65-A2BE-528AA4BAAAC8}" type="presOf" srcId="{447BED74-1998-4582-A83C-7612B0D810C4}" destId="{B1A4E981-C28E-4B4D-BF9D-6A81B6D474C4}" srcOrd="0" destOrd="0" presId="urn:microsoft.com/office/officeart/2005/8/layout/orgChart1"/>
    <dgm:cxn modelId="{801C0045-2E68-429E-990A-1DDABA6ADE07}" srcId="{5EFDE7CD-4D6A-490A-A6FD-51CE2382EC40}" destId="{00A2335F-A193-4917-B061-75CBDD43D6B5}" srcOrd="0" destOrd="0" parTransId="{CE20ECD7-3A44-451F-A69B-FAE08147E09E}" sibTransId="{DF5B6442-943E-4184-9392-7657AE1090E4}"/>
    <dgm:cxn modelId="{8126826B-58EE-43AC-B793-38E58437897F}" srcId="{068B1199-BBD8-4F59-9E05-B82536779D93}" destId="{5EFDE7CD-4D6A-490A-A6FD-51CE2382EC40}" srcOrd="0" destOrd="0" parTransId="{F98CA546-07F1-43DA-A885-BBAC24C9E9B9}" sibTransId="{4C860733-839D-4C89-8BD5-108FBFE4C4CD}"/>
    <dgm:cxn modelId="{D098B54B-F410-47DF-9D7F-C42F1D61517F}" type="presOf" srcId="{922AE74D-C4EA-4AD3-9159-C40CAF06A49F}" destId="{6A574767-C913-4717-BFE1-DD41A5D49020}" srcOrd="1" destOrd="0" presId="urn:microsoft.com/office/officeart/2005/8/layout/orgChart1"/>
    <dgm:cxn modelId="{4796E254-FD03-4F6F-B55E-5796B46CF0F0}" type="presOf" srcId="{00A2335F-A193-4917-B061-75CBDD43D6B5}" destId="{98C46222-A3A1-4805-BF69-F1ECC88036EF}" srcOrd="1" destOrd="0" presId="urn:microsoft.com/office/officeart/2005/8/layout/orgChart1"/>
    <dgm:cxn modelId="{0D1A5676-817A-4EDD-BBAF-80CF27C94BDD}" type="presOf" srcId="{3EAACDC2-40EB-4410-B360-CA58CE0310A3}" destId="{58A63D89-B140-46ED-8570-5F4D135B75ED}" srcOrd="0" destOrd="0" presId="urn:microsoft.com/office/officeart/2005/8/layout/orgChart1"/>
    <dgm:cxn modelId="{423D0A7E-C462-4B29-B948-2EA6663CAD21}" type="presOf" srcId="{4A8C15D6-EAC4-4AD6-B4B4-38D26AC25538}" destId="{3C2BBE7E-D458-46D1-92D8-F45791931E3F}" srcOrd="0" destOrd="0" presId="urn:microsoft.com/office/officeart/2005/8/layout/orgChart1"/>
    <dgm:cxn modelId="{1D941189-ED2E-4521-88D2-5DCC65DCB153}" type="presOf" srcId="{068B1199-BBD8-4F59-9E05-B82536779D93}" destId="{23ED62E5-97D5-4130-93AB-99A6528F1B38}" srcOrd="0" destOrd="0" presId="urn:microsoft.com/office/officeart/2005/8/layout/orgChart1"/>
    <dgm:cxn modelId="{274513A6-A8EF-4571-BA6A-55DBDE822B13}" type="presOf" srcId="{7D8D74DA-5861-441E-AB1B-B197ECC6869A}" destId="{5AEBD637-1656-450E-A196-47EAD5EC8CAB}" srcOrd="0" destOrd="0" presId="urn:microsoft.com/office/officeart/2005/8/layout/orgChart1"/>
    <dgm:cxn modelId="{73519CB6-DB19-4BBD-B13F-2691F3DE2C3F}" srcId="{04CFDC59-197B-4F5E-B67E-B1E1BFB141A3}" destId="{4A8C15D6-EAC4-4AD6-B4B4-38D26AC25538}" srcOrd="0" destOrd="0" parTransId="{3DE1E236-34F2-4B9A-B709-7AA30DDDD410}" sibTransId="{819E2A39-3C7D-4AA3-A408-CFC01A09912E}"/>
    <dgm:cxn modelId="{95DF8BB7-8BD5-425E-A1CB-5BBA474A5438}" srcId="{5EFDE7CD-4D6A-490A-A6FD-51CE2382EC40}" destId="{04CFDC59-197B-4F5E-B67E-B1E1BFB141A3}" srcOrd="2" destOrd="0" parTransId="{3EAACDC2-40EB-4410-B360-CA58CE0310A3}" sibTransId="{329D737E-9472-4224-9D7C-80860D67F9FF}"/>
    <dgm:cxn modelId="{5C66A6C1-5749-4460-BD75-BF26FE49E2D8}" srcId="{5EFDE7CD-4D6A-490A-A6FD-51CE2382EC40}" destId="{447BED74-1998-4582-A83C-7612B0D810C4}" srcOrd="1" destOrd="0" parTransId="{7D8D74DA-5861-441E-AB1B-B197ECC6869A}" sibTransId="{8A51F03F-8814-4CBC-A7B5-92D55BD69FDE}"/>
    <dgm:cxn modelId="{A11943C5-1922-46AE-AADA-A03B0C0CDB0E}" type="presOf" srcId="{4A8C15D6-EAC4-4AD6-B4B4-38D26AC25538}" destId="{5E8B1D02-E431-42F2-AB63-9D175E1CFA69}" srcOrd="1" destOrd="0" presId="urn:microsoft.com/office/officeart/2005/8/layout/orgChart1"/>
    <dgm:cxn modelId="{407ABDC9-63AC-43C4-9E47-B20ED1DC2A02}" type="presOf" srcId="{BEA3F45A-C7BB-4FA2-9FC1-E2AF9D93C931}" destId="{FA1F07EB-C627-4D56-AB25-4E2FB1C84656}" srcOrd="0" destOrd="0" presId="urn:microsoft.com/office/officeart/2005/8/layout/orgChart1"/>
    <dgm:cxn modelId="{B991E3D6-1410-42EC-BAD0-F87CDB752591}" type="presOf" srcId="{CE20ECD7-3A44-451F-A69B-FAE08147E09E}" destId="{28795734-7F95-439F-9031-737C60CEE135}" srcOrd="0" destOrd="0" presId="urn:microsoft.com/office/officeart/2005/8/layout/orgChart1"/>
    <dgm:cxn modelId="{153A23DE-AE34-4D07-941F-933874956671}" srcId="{5EFDE7CD-4D6A-490A-A6FD-51CE2382EC40}" destId="{922AE74D-C4EA-4AD3-9159-C40CAF06A49F}" srcOrd="3" destOrd="0" parTransId="{BEA3F45A-C7BB-4FA2-9FC1-E2AF9D93C931}" sibTransId="{FB8CECDF-DDA5-4D47-AA4E-B0FE5CC124FE}"/>
    <dgm:cxn modelId="{83732EE8-EAC8-4831-914A-762AC9315E2E}" type="presOf" srcId="{5EFDE7CD-4D6A-490A-A6FD-51CE2382EC40}" destId="{CE4901E0-9A97-4EC0-A488-4C76BFC9779A}" srcOrd="1" destOrd="0" presId="urn:microsoft.com/office/officeart/2005/8/layout/orgChart1"/>
    <dgm:cxn modelId="{97974FF7-E0B7-4804-A9E4-BCDCF8784B02}" type="presOf" srcId="{922AE74D-C4EA-4AD3-9159-C40CAF06A49F}" destId="{0012EF83-8227-4AA2-8834-95EBA049536C}" srcOrd="0" destOrd="0" presId="urn:microsoft.com/office/officeart/2005/8/layout/orgChart1"/>
    <dgm:cxn modelId="{8DAB2114-E987-4B6C-B4EB-7EEF1D4DA97E}" type="presParOf" srcId="{23ED62E5-97D5-4130-93AB-99A6528F1B38}" destId="{0EC45609-9FC3-4D9A-A48F-81A86F98EE39}" srcOrd="0" destOrd="0" presId="urn:microsoft.com/office/officeart/2005/8/layout/orgChart1"/>
    <dgm:cxn modelId="{C392C70D-60A7-4DBB-92D9-F41989BA0F61}" type="presParOf" srcId="{0EC45609-9FC3-4D9A-A48F-81A86F98EE39}" destId="{757CF27D-8119-431E-8C9C-8C929A485742}" srcOrd="0" destOrd="0" presId="urn:microsoft.com/office/officeart/2005/8/layout/orgChart1"/>
    <dgm:cxn modelId="{B028147F-49C2-4E61-8C25-13128D8A5E8D}" type="presParOf" srcId="{757CF27D-8119-431E-8C9C-8C929A485742}" destId="{F34ACF41-D9A6-4098-9B8B-8C9223F9297B}" srcOrd="0" destOrd="0" presId="urn:microsoft.com/office/officeart/2005/8/layout/orgChart1"/>
    <dgm:cxn modelId="{0E1D6603-7152-4948-8C7A-AB4ADB8DDDE9}" type="presParOf" srcId="{757CF27D-8119-431E-8C9C-8C929A485742}" destId="{CE4901E0-9A97-4EC0-A488-4C76BFC9779A}" srcOrd="1" destOrd="0" presId="urn:microsoft.com/office/officeart/2005/8/layout/orgChart1"/>
    <dgm:cxn modelId="{7CE9782E-31E0-4A89-B9CF-49639F2E11F3}" type="presParOf" srcId="{0EC45609-9FC3-4D9A-A48F-81A86F98EE39}" destId="{B1F5A4BE-6953-420B-B8FF-53008D85970C}" srcOrd="1" destOrd="0" presId="urn:microsoft.com/office/officeart/2005/8/layout/orgChart1"/>
    <dgm:cxn modelId="{2B344E91-431C-4956-95E5-6484DA52A577}" type="presParOf" srcId="{B1F5A4BE-6953-420B-B8FF-53008D85970C}" destId="{28795734-7F95-439F-9031-737C60CEE135}" srcOrd="0" destOrd="0" presId="urn:microsoft.com/office/officeart/2005/8/layout/orgChart1"/>
    <dgm:cxn modelId="{E8B08098-52DB-40F2-82B9-878CE53AED9E}" type="presParOf" srcId="{B1F5A4BE-6953-420B-B8FF-53008D85970C}" destId="{D36C1B7A-7500-43BE-A82C-048F0C682ADE}" srcOrd="1" destOrd="0" presId="urn:microsoft.com/office/officeart/2005/8/layout/orgChart1"/>
    <dgm:cxn modelId="{E6E4CDED-CA88-4211-8AE5-C2607975C459}" type="presParOf" srcId="{D36C1B7A-7500-43BE-A82C-048F0C682ADE}" destId="{E515641D-6BF0-4F52-BEC5-7FD328458B01}" srcOrd="0" destOrd="0" presId="urn:microsoft.com/office/officeart/2005/8/layout/orgChart1"/>
    <dgm:cxn modelId="{5DA83A6A-3B5D-4F99-BC1B-845CD0F8C8E6}" type="presParOf" srcId="{E515641D-6BF0-4F52-BEC5-7FD328458B01}" destId="{8D3AEC78-83C0-4F37-9904-B238FEFC0103}" srcOrd="0" destOrd="0" presId="urn:microsoft.com/office/officeart/2005/8/layout/orgChart1"/>
    <dgm:cxn modelId="{A4A0D753-CB73-4310-B150-4167C391A7AE}" type="presParOf" srcId="{E515641D-6BF0-4F52-BEC5-7FD328458B01}" destId="{98C46222-A3A1-4805-BF69-F1ECC88036EF}" srcOrd="1" destOrd="0" presId="urn:microsoft.com/office/officeart/2005/8/layout/orgChart1"/>
    <dgm:cxn modelId="{3CBAF315-7E1A-44A9-B6BB-54573C8EF166}" type="presParOf" srcId="{D36C1B7A-7500-43BE-A82C-048F0C682ADE}" destId="{045B63E4-1B55-4809-A9CC-F00F785DF2AC}" srcOrd="1" destOrd="0" presId="urn:microsoft.com/office/officeart/2005/8/layout/orgChart1"/>
    <dgm:cxn modelId="{27EE21F0-38A6-4756-8930-C52C9CB2EB64}" type="presParOf" srcId="{D36C1B7A-7500-43BE-A82C-048F0C682ADE}" destId="{3DFED293-8D55-4AC5-BF5F-7D90C64BC3C2}" srcOrd="2" destOrd="0" presId="urn:microsoft.com/office/officeart/2005/8/layout/orgChart1"/>
    <dgm:cxn modelId="{EB727672-D1EA-495B-99B6-358BE952A0A8}" type="presParOf" srcId="{B1F5A4BE-6953-420B-B8FF-53008D85970C}" destId="{5AEBD637-1656-450E-A196-47EAD5EC8CAB}" srcOrd="2" destOrd="0" presId="urn:microsoft.com/office/officeart/2005/8/layout/orgChart1"/>
    <dgm:cxn modelId="{CCE06EE9-F057-470A-9F9A-417A86C77AE7}" type="presParOf" srcId="{B1F5A4BE-6953-420B-B8FF-53008D85970C}" destId="{D9807356-4F2C-4031-AD5E-B833889F3219}" srcOrd="3" destOrd="0" presId="urn:microsoft.com/office/officeart/2005/8/layout/orgChart1"/>
    <dgm:cxn modelId="{B4D3EF26-297A-4BA7-836F-0A37CFFC9E21}" type="presParOf" srcId="{D9807356-4F2C-4031-AD5E-B833889F3219}" destId="{0D4C3B21-7441-4B1D-A5BE-352AD7544502}" srcOrd="0" destOrd="0" presId="urn:microsoft.com/office/officeart/2005/8/layout/orgChart1"/>
    <dgm:cxn modelId="{23138894-962B-4448-8338-0A47A16E17CF}" type="presParOf" srcId="{0D4C3B21-7441-4B1D-A5BE-352AD7544502}" destId="{B1A4E981-C28E-4B4D-BF9D-6A81B6D474C4}" srcOrd="0" destOrd="0" presId="urn:microsoft.com/office/officeart/2005/8/layout/orgChart1"/>
    <dgm:cxn modelId="{1FBEC260-EF09-4FAC-A2DE-C870F7314F9E}" type="presParOf" srcId="{0D4C3B21-7441-4B1D-A5BE-352AD7544502}" destId="{2E67B417-953A-41E1-B74F-7A99AF8999B1}" srcOrd="1" destOrd="0" presId="urn:microsoft.com/office/officeart/2005/8/layout/orgChart1"/>
    <dgm:cxn modelId="{703DC3D2-DC22-418E-8197-A1DAF24709B2}" type="presParOf" srcId="{D9807356-4F2C-4031-AD5E-B833889F3219}" destId="{301BACCA-3BE0-45A7-A596-9A3D15F19BA7}" srcOrd="1" destOrd="0" presId="urn:microsoft.com/office/officeart/2005/8/layout/orgChart1"/>
    <dgm:cxn modelId="{F5076BB0-C880-4915-A1F8-B35B7069CD0F}" type="presParOf" srcId="{D9807356-4F2C-4031-AD5E-B833889F3219}" destId="{E0B466D8-958E-4B2E-86B4-D12F0702DD7D}" srcOrd="2" destOrd="0" presId="urn:microsoft.com/office/officeart/2005/8/layout/orgChart1"/>
    <dgm:cxn modelId="{69CD13F4-110B-4165-BD61-B13E9D4C657D}" type="presParOf" srcId="{B1F5A4BE-6953-420B-B8FF-53008D85970C}" destId="{58A63D89-B140-46ED-8570-5F4D135B75ED}" srcOrd="4" destOrd="0" presId="urn:microsoft.com/office/officeart/2005/8/layout/orgChart1"/>
    <dgm:cxn modelId="{0027C42B-5A85-4F46-BFCF-CD6DE1741407}" type="presParOf" srcId="{B1F5A4BE-6953-420B-B8FF-53008D85970C}" destId="{CE5677FF-BA37-4063-AE75-21EE788738EF}" srcOrd="5" destOrd="0" presId="urn:microsoft.com/office/officeart/2005/8/layout/orgChart1"/>
    <dgm:cxn modelId="{CEA33421-F643-40F6-83C2-C41B598E34FB}" type="presParOf" srcId="{CE5677FF-BA37-4063-AE75-21EE788738EF}" destId="{EF8EC527-1D84-47C3-9F7E-BE7C0D324C15}" srcOrd="0" destOrd="0" presId="urn:microsoft.com/office/officeart/2005/8/layout/orgChart1"/>
    <dgm:cxn modelId="{9BD4DD37-7213-4AA5-A73E-11429171A74F}" type="presParOf" srcId="{EF8EC527-1D84-47C3-9F7E-BE7C0D324C15}" destId="{44A43DE1-4FA1-4F98-BDB5-135FCC4899F2}" srcOrd="0" destOrd="0" presId="urn:microsoft.com/office/officeart/2005/8/layout/orgChart1"/>
    <dgm:cxn modelId="{257D4B80-8974-4687-81AA-67324077840B}" type="presParOf" srcId="{EF8EC527-1D84-47C3-9F7E-BE7C0D324C15}" destId="{15371BFE-B14D-48F8-AAE1-E98814DC6A37}" srcOrd="1" destOrd="0" presId="urn:microsoft.com/office/officeart/2005/8/layout/orgChart1"/>
    <dgm:cxn modelId="{701033E1-9628-4554-A4E8-B23D6003E8BD}" type="presParOf" srcId="{CE5677FF-BA37-4063-AE75-21EE788738EF}" destId="{FB014CCC-6708-4700-974B-266E96A88D0B}" srcOrd="1" destOrd="0" presId="urn:microsoft.com/office/officeart/2005/8/layout/orgChart1"/>
    <dgm:cxn modelId="{B437582C-3410-49C3-BC08-8DF4693AD816}" type="presParOf" srcId="{FB014CCC-6708-4700-974B-266E96A88D0B}" destId="{F8788B88-5517-4D11-9318-792C13A16B14}" srcOrd="0" destOrd="0" presId="urn:microsoft.com/office/officeart/2005/8/layout/orgChart1"/>
    <dgm:cxn modelId="{A43BA572-80A8-4444-A09F-7B09813FCBF9}" type="presParOf" srcId="{FB014CCC-6708-4700-974B-266E96A88D0B}" destId="{CDA65F0A-41EB-4176-9450-88624FBC5D13}" srcOrd="1" destOrd="0" presId="urn:microsoft.com/office/officeart/2005/8/layout/orgChart1"/>
    <dgm:cxn modelId="{26E09522-7024-4B11-AD31-E108BD5E4DFC}" type="presParOf" srcId="{CDA65F0A-41EB-4176-9450-88624FBC5D13}" destId="{166CE841-DBC3-46BA-AB81-18CC215254DA}" srcOrd="0" destOrd="0" presId="urn:microsoft.com/office/officeart/2005/8/layout/orgChart1"/>
    <dgm:cxn modelId="{59D2B051-822D-4238-99C0-E1F10CE053A7}" type="presParOf" srcId="{166CE841-DBC3-46BA-AB81-18CC215254DA}" destId="{3C2BBE7E-D458-46D1-92D8-F45791931E3F}" srcOrd="0" destOrd="0" presId="urn:microsoft.com/office/officeart/2005/8/layout/orgChart1"/>
    <dgm:cxn modelId="{96B9A605-7615-48F9-BBFE-397C8AFB7004}" type="presParOf" srcId="{166CE841-DBC3-46BA-AB81-18CC215254DA}" destId="{5E8B1D02-E431-42F2-AB63-9D175E1CFA69}" srcOrd="1" destOrd="0" presId="urn:microsoft.com/office/officeart/2005/8/layout/orgChart1"/>
    <dgm:cxn modelId="{E8FD9C7C-C57E-496D-AC31-A31A3482C9D9}" type="presParOf" srcId="{CDA65F0A-41EB-4176-9450-88624FBC5D13}" destId="{BFEAF98E-F2CD-4D70-B060-EAA192190CA4}" srcOrd="1" destOrd="0" presId="urn:microsoft.com/office/officeart/2005/8/layout/orgChart1"/>
    <dgm:cxn modelId="{B1377359-19B7-4C94-AB16-B4C692047C1D}" type="presParOf" srcId="{CDA65F0A-41EB-4176-9450-88624FBC5D13}" destId="{1D7A159A-2877-4D43-9330-45DBBF158765}" srcOrd="2" destOrd="0" presId="urn:microsoft.com/office/officeart/2005/8/layout/orgChart1"/>
    <dgm:cxn modelId="{B54E9A1D-4162-45CD-95E5-9DCE1C73E162}" type="presParOf" srcId="{CE5677FF-BA37-4063-AE75-21EE788738EF}" destId="{ABAAAA3E-098F-4AC6-AB12-94E7B7BA6710}" srcOrd="2" destOrd="0" presId="urn:microsoft.com/office/officeart/2005/8/layout/orgChart1"/>
    <dgm:cxn modelId="{E7637796-1436-4678-A29D-A9C1EB11608B}" type="presParOf" srcId="{B1F5A4BE-6953-420B-B8FF-53008D85970C}" destId="{FA1F07EB-C627-4D56-AB25-4E2FB1C84656}" srcOrd="6" destOrd="0" presId="urn:microsoft.com/office/officeart/2005/8/layout/orgChart1"/>
    <dgm:cxn modelId="{9D853462-4A3E-4185-9DD9-8B19D96D15E8}" type="presParOf" srcId="{B1F5A4BE-6953-420B-B8FF-53008D85970C}" destId="{807067AA-8235-4B81-9FC0-7E5D69A61AF1}" srcOrd="7" destOrd="0" presId="urn:microsoft.com/office/officeart/2005/8/layout/orgChart1"/>
    <dgm:cxn modelId="{425BEA9C-1D53-49D9-A781-312EB274E922}" type="presParOf" srcId="{807067AA-8235-4B81-9FC0-7E5D69A61AF1}" destId="{9F98F919-F6CA-4394-9C58-FB5B9E049F71}" srcOrd="0" destOrd="0" presId="urn:microsoft.com/office/officeart/2005/8/layout/orgChart1"/>
    <dgm:cxn modelId="{79AA89DD-0DB6-4FB9-BD28-DCC453942CD3}" type="presParOf" srcId="{9F98F919-F6CA-4394-9C58-FB5B9E049F71}" destId="{0012EF83-8227-4AA2-8834-95EBA049536C}" srcOrd="0" destOrd="0" presId="urn:microsoft.com/office/officeart/2005/8/layout/orgChart1"/>
    <dgm:cxn modelId="{170CA53C-BBD1-457F-8C43-1D1365E7E36F}" type="presParOf" srcId="{9F98F919-F6CA-4394-9C58-FB5B9E049F71}" destId="{6A574767-C913-4717-BFE1-DD41A5D49020}" srcOrd="1" destOrd="0" presId="urn:microsoft.com/office/officeart/2005/8/layout/orgChart1"/>
    <dgm:cxn modelId="{7E8DF9FE-28BE-4DE4-97DC-F906A285E046}" type="presParOf" srcId="{807067AA-8235-4B81-9FC0-7E5D69A61AF1}" destId="{F6FA46B5-BC89-4BFC-B487-2396C883A434}" srcOrd="1" destOrd="0" presId="urn:microsoft.com/office/officeart/2005/8/layout/orgChart1"/>
    <dgm:cxn modelId="{9A7ADFA3-1DF2-4754-BFA5-22D62E6D8320}" type="presParOf" srcId="{807067AA-8235-4B81-9FC0-7E5D69A61AF1}" destId="{FFEF8E90-4168-44D1-8E47-F1624E10E7C7}" srcOrd="2" destOrd="0" presId="urn:microsoft.com/office/officeart/2005/8/layout/orgChart1"/>
    <dgm:cxn modelId="{8153B11A-E3A7-4FCF-A3D3-EFCC72409C30}" type="presParOf" srcId="{0EC45609-9FC3-4D9A-A48F-81A86F98EE39}" destId="{4B59603A-1C16-44DA-9434-0779DC86BE9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1F07EB-C627-4D56-AB25-4E2FB1C84656}">
      <dsp:nvSpPr>
        <dsp:cNvPr id="0" name=""/>
        <dsp:cNvSpPr/>
      </dsp:nvSpPr>
      <dsp:spPr>
        <a:xfrm>
          <a:off x="4461522" y="2054834"/>
          <a:ext cx="3494291" cy="404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149"/>
              </a:lnTo>
              <a:lnTo>
                <a:pt x="3494291" y="202149"/>
              </a:lnTo>
              <a:lnTo>
                <a:pt x="3494291" y="40429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788B88-5517-4D11-9318-792C13A16B14}">
      <dsp:nvSpPr>
        <dsp:cNvPr id="0" name=""/>
        <dsp:cNvSpPr/>
      </dsp:nvSpPr>
      <dsp:spPr>
        <a:xfrm>
          <a:off x="4856194" y="3421747"/>
          <a:ext cx="288784" cy="8856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5605"/>
              </a:lnTo>
              <a:lnTo>
                <a:pt x="288784" y="88560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63D89-B140-46ED-8570-5F4D135B75ED}">
      <dsp:nvSpPr>
        <dsp:cNvPr id="0" name=""/>
        <dsp:cNvSpPr/>
      </dsp:nvSpPr>
      <dsp:spPr>
        <a:xfrm>
          <a:off x="4461522" y="2054834"/>
          <a:ext cx="1164763" cy="404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149"/>
              </a:lnTo>
              <a:lnTo>
                <a:pt x="1164763" y="202149"/>
              </a:lnTo>
              <a:lnTo>
                <a:pt x="1164763" y="40429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BD637-1656-450E-A196-47EAD5EC8CAB}">
      <dsp:nvSpPr>
        <dsp:cNvPr id="0" name=""/>
        <dsp:cNvSpPr/>
      </dsp:nvSpPr>
      <dsp:spPr>
        <a:xfrm>
          <a:off x="3296758" y="2054834"/>
          <a:ext cx="1164763" cy="404298"/>
        </a:xfrm>
        <a:custGeom>
          <a:avLst/>
          <a:gdLst/>
          <a:ahLst/>
          <a:cxnLst/>
          <a:rect l="0" t="0" r="0" b="0"/>
          <a:pathLst>
            <a:path>
              <a:moveTo>
                <a:pt x="1164763" y="0"/>
              </a:moveTo>
              <a:lnTo>
                <a:pt x="1164763" y="202149"/>
              </a:lnTo>
              <a:lnTo>
                <a:pt x="0" y="202149"/>
              </a:lnTo>
              <a:lnTo>
                <a:pt x="0" y="40429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795734-7F95-439F-9031-737C60CEE135}">
      <dsp:nvSpPr>
        <dsp:cNvPr id="0" name=""/>
        <dsp:cNvSpPr/>
      </dsp:nvSpPr>
      <dsp:spPr>
        <a:xfrm>
          <a:off x="967230" y="2054834"/>
          <a:ext cx="3494291" cy="404298"/>
        </a:xfrm>
        <a:custGeom>
          <a:avLst/>
          <a:gdLst/>
          <a:ahLst/>
          <a:cxnLst/>
          <a:rect l="0" t="0" r="0" b="0"/>
          <a:pathLst>
            <a:path>
              <a:moveTo>
                <a:pt x="3494291" y="0"/>
              </a:moveTo>
              <a:lnTo>
                <a:pt x="3494291" y="202149"/>
              </a:lnTo>
              <a:lnTo>
                <a:pt x="0" y="202149"/>
              </a:lnTo>
              <a:lnTo>
                <a:pt x="0" y="40429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4ACF41-D9A6-4098-9B8B-8C9223F9297B}">
      <dsp:nvSpPr>
        <dsp:cNvPr id="0" name=""/>
        <dsp:cNvSpPr/>
      </dsp:nvSpPr>
      <dsp:spPr>
        <a:xfrm>
          <a:off x="3498907" y="1092219"/>
          <a:ext cx="1925229" cy="9626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Event Lead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Manages comms  around the event externally from IMechE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 dirty="0"/>
        </a:p>
      </dsp:txBody>
      <dsp:txXfrm>
        <a:off x="3498907" y="1092219"/>
        <a:ext cx="1925229" cy="962614"/>
      </dsp:txXfrm>
    </dsp:sp>
    <dsp:sp modelId="{8D3AEC78-83C0-4F37-9904-B238FEFC0103}">
      <dsp:nvSpPr>
        <dsp:cNvPr id="0" name=""/>
        <dsp:cNvSpPr/>
      </dsp:nvSpPr>
      <dsp:spPr>
        <a:xfrm>
          <a:off x="4615" y="2459133"/>
          <a:ext cx="1925229" cy="9626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Marketing Manager </a:t>
          </a:r>
        </a:p>
      </dsp:txBody>
      <dsp:txXfrm>
        <a:off x="4615" y="2459133"/>
        <a:ext cx="1925229" cy="962614"/>
      </dsp:txXfrm>
    </dsp:sp>
    <dsp:sp modelId="{B1A4E981-C28E-4B4D-BF9D-6A81B6D474C4}">
      <dsp:nvSpPr>
        <dsp:cNvPr id="0" name=""/>
        <dsp:cNvSpPr/>
      </dsp:nvSpPr>
      <dsp:spPr>
        <a:xfrm>
          <a:off x="2334143" y="2459133"/>
          <a:ext cx="1925229" cy="9626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Question Manager</a:t>
          </a:r>
        </a:p>
      </dsp:txBody>
      <dsp:txXfrm>
        <a:off x="2334143" y="2459133"/>
        <a:ext cx="1925229" cy="962614"/>
      </dsp:txXfrm>
    </dsp:sp>
    <dsp:sp modelId="{44A43DE1-4FA1-4F98-BDB5-135FCC4899F2}">
      <dsp:nvSpPr>
        <dsp:cNvPr id="0" name=""/>
        <dsp:cNvSpPr/>
      </dsp:nvSpPr>
      <dsp:spPr>
        <a:xfrm>
          <a:off x="4663671" y="2459133"/>
          <a:ext cx="1925229" cy="9626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Event Execution Manager</a:t>
          </a:r>
        </a:p>
      </dsp:txBody>
      <dsp:txXfrm>
        <a:off x="4663671" y="2459133"/>
        <a:ext cx="1925229" cy="962614"/>
      </dsp:txXfrm>
    </dsp:sp>
    <dsp:sp modelId="{3C2BBE7E-D458-46D1-92D8-F45791931E3F}">
      <dsp:nvSpPr>
        <dsp:cNvPr id="0" name=""/>
        <dsp:cNvSpPr/>
      </dsp:nvSpPr>
      <dsp:spPr>
        <a:xfrm>
          <a:off x="5144979" y="3826046"/>
          <a:ext cx="1925229" cy="96261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Volunteers to support at event (if needed)</a:t>
          </a:r>
        </a:p>
      </dsp:txBody>
      <dsp:txXfrm>
        <a:off x="5144979" y="3826046"/>
        <a:ext cx="1925229" cy="962614"/>
      </dsp:txXfrm>
    </dsp:sp>
    <dsp:sp modelId="{0012EF83-8227-4AA2-8834-95EBA049536C}">
      <dsp:nvSpPr>
        <dsp:cNvPr id="0" name=""/>
        <dsp:cNvSpPr/>
      </dsp:nvSpPr>
      <dsp:spPr>
        <a:xfrm>
          <a:off x="6993199" y="2459133"/>
          <a:ext cx="1925229" cy="9626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/>
            <a:t>Host(s)</a:t>
          </a:r>
        </a:p>
      </dsp:txBody>
      <dsp:txXfrm>
        <a:off x="6993199" y="2459133"/>
        <a:ext cx="1925229" cy="9626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9C4E64-795B-4227-B055-2FF30A2872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916FC2-FC84-40E1-95F5-6E01F2AF403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16651-C010-4E23-9C88-4942F282DF7E}" type="datetimeFigureOut">
              <a:rPr lang="en-GB" smtClean="0"/>
              <a:t>09/09/2022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7CEC8A-2493-428C-B06A-3761A4CD04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8DA4B-F9AB-4ACC-94E2-C6B9778F2B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32E59-4538-4D28-B70A-A94D0F381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164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292B2-D428-4511-B43C-1B0D551EF2E0}" type="datetimeFigureOut">
              <a:rPr lang="en-GB" smtClean="0"/>
              <a:t>09/09/2022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70404-EB5B-4D34-8B7C-AE45D3166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8053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70404-EB5B-4D34-8B7C-AE45D316666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775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50326-F222-4A52-A267-D4613A7E00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8DE9E1-1143-4A1C-8E21-5C29C4FCB7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E16BA-12F3-4BDB-91F9-BB79337E5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09/09/2022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137E1-79C2-4E3C-AEE7-5E18B1CE9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D93F3-2FBB-4205-97FF-20D740B83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491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D78AF-D3D2-4C82-B2F6-3202E1A56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FD2F75-71A4-434C-BE7C-61A63D5E6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4AC2A-2CDC-45E7-8319-AB44ADF19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09/09/2022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4FAF9-AC04-4BD0-977D-A8FD4ED7A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3307D-3665-48C5-B8AD-0AFE06D0C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122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B207CA-143E-498C-8041-DF883A0129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9D94E-3F8C-4B52-892D-F1DD20533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0929B3-B096-42D5-B29D-DCE75D1DD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09/09/2022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D4511-2B70-4590-B9A8-36DD8ACDB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EFF15-C4B5-41FC-A327-E96D80A4E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86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DCAEC-159B-43F9-9524-22A4FC736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AF979-9C1C-41DA-8780-FE1BE2B10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16D54-DEFF-4FAD-AFCE-8E114F43E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09/09/2022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58D93-6D13-4875-B525-436D40856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1E09E-E52A-48A2-AC52-93EE1C5CF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95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F6977-AD7E-4D4C-868F-11CFD468E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D8ABC7-1386-4FE4-AC1B-3891B4725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A3112-165D-4B8F-B847-D0BF5C1DA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09/09/2022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BE42F-A459-4EFD-8942-1E449715F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AB9CC-B37B-4886-A892-DAE094BD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323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F481D-5C7B-4152-B53C-BC54576F4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BE334-5047-45BD-AAFB-B97A62D47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DB13C5-47FC-4D9B-BFED-163995FF6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21ECDB-1D85-4118-B07D-675C959AA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09/09/2022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1ADAB6-CCB0-4C36-823B-4558D617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788E4E-A690-43C7-9284-2A513604D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599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2976F-3121-4BC7-B711-9444E493F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8FC700-04C7-45A3-9A28-B0086E50E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1B9847-04C7-4A1C-B07C-EA297C6F03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827F0D-FCD1-4790-9825-F3F6600B2F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6B6C0C-44C7-4DEE-810D-24A6918ABF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9B9BB4-43C5-44FB-8E05-78A2281E0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09/09/2022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D95FDC-50C5-444F-8C3C-FC8A970A8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CBAE80-4AE0-479C-AAC0-72AA2968D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24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896C9-5D2E-4D2C-8847-A94CFB44D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5AFBE9-F42B-4645-9843-CDB983A0F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09/09/2022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771A54-9FD8-434F-BD4A-0D8C609CD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E93A29-5546-4104-AAAD-88EC23834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5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13C428-A5DF-42D0-ADEF-5657AA7C2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09/09/2022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C1E510-181E-4597-AF70-D8A250A46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9D98E7-6FB6-4D0F-A1F9-834CC1B95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66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7FF74-3180-4AAF-AE6E-CF5F07D01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7218D-C7AA-4904-B6B0-A65C878ED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5800CB-3473-4E4B-B405-3A37FE27C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812E2-DEF2-4F7B-B0D3-6D1AF7AD9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09/09/2022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7CD98C-8B46-4D40-A231-52C493360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1D7F47-1AE7-4AB4-966D-60456017B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851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BBCDA-088B-47C3-9F9E-3AD723D6B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4E4FE7-B993-48E7-9782-0B06DAC539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F8E00E-C4FD-40DF-AD3F-D4E809DC3E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878566-28B1-492A-BB5B-D0F1EB4DE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09/09/2022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635-BDF0-4511-9D16-60D896CE1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34CA6F-EF46-4ABA-AB07-22C513112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147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2D5E10-E404-43E6-BE7A-8371FE6E5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AAEBFA-DD3A-490A-9F62-CEFA5D099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88F03-6067-484C-9C44-A7AB0DEA66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9AE34-2D7F-405E-B529-CBFA1FB7BF2E}" type="datetimeFigureOut">
              <a:rPr lang="en-GB" smtClean="0"/>
              <a:t>09/09/2022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43924-D866-4CEC-9F9C-A0270EED2B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FA619-2A12-42A4-8C06-5BEE90233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096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microsoft.com/office/2007/relationships/hdphoto" Target="../media/hdphoto1.wdp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D9D74FEB-D686-484D-B0F8-A98623C343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84390"/>
              </p:ext>
            </p:extLst>
          </p:nvPr>
        </p:nvGraphicFramePr>
        <p:xfrm>
          <a:off x="2031999" y="257452"/>
          <a:ext cx="8923045" cy="58808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A474B70-C43A-4F18-BA0C-5B849D8E9EC1}"/>
              </a:ext>
            </a:extLst>
          </p:cNvPr>
          <p:cNvSpPr txBox="1"/>
          <p:nvPr/>
        </p:nvSpPr>
        <p:spPr>
          <a:xfrm>
            <a:off x="390525" y="5438775"/>
            <a:ext cx="5572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*People can gave multiple roles in the core event execution team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333DF00-C8DE-4B97-BCF8-682D3F9545A0}"/>
              </a:ext>
            </a:extLst>
          </p:cNvPr>
          <p:cNvGrpSpPr/>
          <p:nvPr/>
        </p:nvGrpSpPr>
        <p:grpSpPr>
          <a:xfrm>
            <a:off x="11017250" y="120737"/>
            <a:ext cx="1174750" cy="1005840"/>
            <a:chOff x="0" y="0"/>
            <a:chExt cx="1174750" cy="100584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BC63474-3B75-49DE-9128-568BEE23D3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4404"/>
            <a:stretch/>
          </p:blipFill>
          <p:spPr bwMode="auto">
            <a:xfrm>
              <a:off x="0" y="0"/>
              <a:ext cx="1028700" cy="78486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E9BCDC5-A8F1-4E0D-89ED-D772EAE72F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51875" b="91875" l="7746" r="88732">
                          <a14:foregroundMark x1="7746" y1="63750" x2="8803" y2="812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127" t="47500" r="1127" b="3000"/>
            <a:stretch/>
          </p:blipFill>
          <p:spPr bwMode="auto">
            <a:xfrm>
              <a:off x="137160" y="716280"/>
              <a:ext cx="1037590" cy="28956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55791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WrappedLabelHistory xmlns:xsi="http://www.w3.org/2001/XMLSchema-instance" xmlns:xsd="http://www.w3.org/2001/XMLSchema" xmlns="http://www.boldonjames.com/2016/02/Classifier/internal/wrappedLabelHistory">
  <Value>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lNTZkYWE4YS03YjI3LTQ4YWMtODVkNC1kYjY1YWNiNTgwYjYiIG9yaWdpbj0idXNlclNlbGVjdGVkIj48ZWxlbWVudCB1aWQ9IjQ5MzMwNzk4LTcwMDMtNGU4Ni04MzMyLWFmNDlmMjA1NjRhNiIgdmFsdWU9IiIgeG1sbnM9Imh0dHA6Ly93d3cuYm9sZG9uamFtZXMuY29tLzIwMDgvMDEvc2llL2ludGVybmFsL2xhYmVsIiAvPjxlbGVtZW50IHVpZD0iZWM2YWJkM2ItYzBkNi00ZmE3LWE2MGEtMzQ5ZDBmODIyZTNiIiB2YWx1ZT0iIiB4bWxucz0iaHR0cDovL3d3dy5ib2xkb25qYW1lcy5jb20vMjAwOC8wMS9zaWUvaW50ZXJuYWwvbGFiZWwiIC8+PGVsZW1lbnQgdWlkPSI0NmZlMjMyOS1jMDJiLTQ0OTUtYjYyNC0xMmE0OTlkMDY5ZTIiIHZhbHVlPSIiIHhtbG5zPSJodHRwOi8vd3d3LmJvbGRvbmphbWVzLmNvbS8yMDA4LzAxL3NpZS9pbnRlcm5hbC9sYWJlbCIgLz48ZWxlbWVudCB1aWQ9IjhiMmQ4ZDM2LTUwZTktNGUzNS1iMTc5LWI3ODcyMzVjYmZlMCIgdmFsdWU9IiIgeG1sbnM9Imh0dHA6Ly93d3cuYm9sZG9uamFtZXMuY29tLzIwMDgvMDEvc2llL2ludGVybmFsL2xhYmVsIiAvPjxlbGVtZW50IHVpZD0iNzZjYjY2NDEtNjVjOS00OTI4LWIxYWEtODQxZDFiNWJkYjg2IiB2YWx1ZT0iIiB4bWxucz0iaHR0cDovL3d3dy5ib2xkb25qYW1lcy5jb20vMjAwOC8wMS9zaWUvaW50ZXJuYWwvbGFiZWwiIC8+PC9zaXNsPjxVc2VyTmFtZT5SUkxPQ0FMXHU2MTEwMDA8L1VzZXJOYW1lPjxEYXRlVGltZT4xNi8wOC8yMDIyIDIyOjE3OjAwPC9EYXRlVGltZT48TGFiZWxTdHJpbmc+Tm9uLUNvbmZpZGVudGlhbCAtIFJvbGxzLVJveWNlIENvbnRlbnQgT25seSAtIE5vdCBTdWJqZWN0IHRvIEV4cG9ydCBDb250cm9sICAgICA8L0xhYmVsU3RyaW5nPjwvaXRlbT48L2xhYmVsSGlzdG9yeT4=</Value>
</WrappedLabelHistory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E52C926A0C5B44AE35CD6E3B4AD3A3" ma:contentTypeVersion="12" ma:contentTypeDescription="Create a new document." ma:contentTypeScope="" ma:versionID="bc200e46f68cf248542c4aa0ebb8d14e">
  <xsd:schema xmlns:xsd="http://www.w3.org/2001/XMLSchema" xmlns:xs="http://www.w3.org/2001/XMLSchema" xmlns:p="http://schemas.microsoft.com/office/2006/metadata/properties" xmlns:ns2="9a6dc949-f851-4ad1-af2d-2f191a137476" xmlns:ns3="d4af31b0-68a6-49ea-8dce-47837a40d8b7" targetNamespace="http://schemas.microsoft.com/office/2006/metadata/properties" ma:root="true" ma:fieldsID="f9ebcb376ad75541a3243af71f1621fc" ns2:_="" ns3:_="">
    <xsd:import namespace="9a6dc949-f851-4ad1-af2d-2f191a137476"/>
    <xsd:import namespace="d4af31b0-68a6-49ea-8dce-47837a40d8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dc949-f851-4ad1-af2d-2f191a1374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058f0337-cc41-4ee6-891a-eeaea0c112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af31b0-68a6-49ea-8dce-47837a40d8b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bf8d1be-3f34-48c2-8998-f0d59a93c803}" ma:internalName="TaxCatchAll" ma:showField="CatchAllData" ma:web="d4af31b0-68a6-49ea-8dce-47837a40d8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sisl xmlns:xsi="http://www.w3.org/2001/XMLSchema-instance" xmlns:xsd="http://www.w3.org/2001/XMLSchema" xmlns="http://www.boldonjames.com/2008/01/sie/internal/label" sislVersion="0" policy="e56daa8a-7b27-48ac-85d4-db65acb580b6" origin="userSelected">
  <element uid="49330798-7003-4e86-8332-af49f20564a6" value=""/>
  <element uid="ec6abd3b-c0d6-4fa7-a60a-349d0f822e3b" value=""/>
  <element uid="46fe2329-c02b-4495-b624-12a499d069e2" value=""/>
  <element uid="8b2d8d36-50e9-4e35-b179-b787235cbfe0" value=""/>
  <element uid="76cb6641-65c9-4928-b1aa-841d1b5bdb86" value=""/>
</sisl>
</file>

<file path=customXml/itemProps1.xml><?xml version="1.0" encoding="utf-8"?>
<ds:datastoreItem xmlns:ds="http://schemas.openxmlformats.org/officeDocument/2006/customXml" ds:itemID="{25647A2B-8123-4918-BD4A-6B5AF254FFE0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7B85566C-4AAF-4065-B38B-D88A71AAE8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6dc949-f851-4ad1-af2d-2f191a137476"/>
    <ds:schemaRef ds:uri="d4af31b0-68a6-49ea-8dce-47837a40d8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86468D-2C33-44E4-BB10-ADA8212681A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5A67163-C573-4CF0-9076-0C7DF03C6939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43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Thomson-Smith, Joshua</dc:creator>
  <cp:keywords>|1:Non-Conf|5:NonExpCont|6:NonGov|2:Rolls-Royce|22:No|</cp:keywords>
  <cp:lastModifiedBy>Katherine Hayes</cp:lastModifiedBy>
  <cp:revision>7</cp:revision>
  <dcterms:created xsi:type="dcterms:W3CDTF">2022-08-16T22:02:02Z</dcterms:created>
  <dcterms:modified xsi:type="dcterms:W3CDTF">2022-09-09T12:58:39Z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7bc6a526-afb0-49d8-8713-82bb6ad7be94</vt:lpwstr>
  </property>
  <property fmtid="{D5CDD505-2E9C-101B-9397-08002B2CF9AE}" pid="3" name="bjSaver">
    <vt:lpwstr>qE2ExYGpoJU264fyCfR8pb9J0t/CzP4l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policy="e56daa8a-7b27-48ac-85d4-db65acb580b6" origin="userSelected" xmlns="http://www.boldonj</vt:lpwstr>
  </property>
  <property fmtid="{D5CDD505-2E9C-101B-9397-08002B2CF9AE}" pid="5" name="bjDocumentLabelXML-0">
    <vt:lpwstr>ames.com/2008/01/sie/internal/label"&gt;&lt;element uid="49330798-7003-4e86-8332-af49f20564a6" value="" /&gt;&lt;element uid="ec6abd3b-c0d6-4fa7-a60a-349d0f822e3b" value="" /&gt;&lt;element uid="46fe2329-c02b-4495-b624-12a499d069e2" value="" /&gt;&lt;element uid="8b2d8d36-50e9-4</vt:lpwstr>
  </property>
  <property fmtid="{D5CDD505-2E9C-101B-9397-08002B2CF9AE}" pid="6" name="bjDocumentLabelXML-1">
    <vt:lpwstr>e35-b179-b787235cbfe0" value="" /&gt;&lt;element uid="76cb6641-65c9-4928-b1aa-841d1b5bdb86" value="" /&gt;&lt;/sisl&gt;</vt:lpwstr>
  </property>
  <property fmtid="{D5CDD505-2E9C-101B-9397-08002B2CF9AE}" pid="7" name="bjDocumentSecurityLabel">
    <vt:lpwstr>Non-Confidential - Rolls-Royce Content Only - Not Subject to Export Control     </vt:lpwstr>
  </property>
  <property fmtid="{D5CDD505-2E9C-101B-9397-08002B2CF9AE}" pid="8" name="GovSecClass">
    <vt:lpwstr>No_Classification</vt:lpwstr>
  </property>
  <property fmtid="{D5CDD505-2E9C-101B-9397-08002B2CF9AE}" pid="9" name="Ownership">
    <vt:lpwstr>Rolls-Royce_content_only</vt:lpwstr>
  </property>
  <property fmtid="{D5CDD505-2E9C-101B-9397-08002B2CF9AE}" pid="10" name="TCGovSecClass">
    <vt:lpwstr>No_Classification</vt:lpwstr>
  </property>
  <property fmtid="{D5CDD505-2E9C-101B-9397-08002B2CF9AE}" pid="11" name="BusinessSensitivity">
    <vt:lpwstr>Non-Confidential</vt:lpwstr>
  </property>
  <property fmtid="{D5CDD505-2E9C-101B-9397-08002B2CF9AE}" pid="12" name="ExportControlled">
    <vt:lpwstr>Not_Subject_to_Export_Control</vt:lpwstr>
  </property>
  <property fmtid="{D5CDD505-2E9C-101B-9397-08002B2CF9AE}" pid="13" name="bjLabelHistoryID">
    <vt:lpwstr>{25647A2B-8123-4918-BD4A-6B5AF254FFE0}</vt:lpwstr>
  </property>
</Properties>
</file>