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diagrams/colors1.xml" ContentType="application/vnd.openxmlformats-officedocument.drawingml.diagramColors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diagrams/drawing1.xml" ContentType="application/vnd.ms-office.drawingml.diagramDrawing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handoutMasterIdLst>
    <p:handoutMasterId r:id="rId6"/>
  </p:handoutMasterIdLst>
  <p:sldIdLst>
    <p:sldId id="25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12" Type="http://schemas.openxmlformats.org/officeDocument/2006/relationships/customXml" Target="../customXml/item4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openxmlformats.org/officeDocument/2006/relationships/customXml" Target="../customXml/item3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77EFC3-81FF-4DC9-B446-071E48D88506}" type="doc">
      <dgm:prSet loTypeId="urn:microsoft.com/office/officeart/2005/8/layout/chevron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460C294D-3AE2-46AB-BC75-6EB6F213E588}">
      <dgm:prSet phldrT="[Text]"/>
      <dgm:spPr/>
      <dgm:t>
        <a:bodyPr/>
        <a:lstStyle/>
        <a:p>
          <a:r>
            <a:rPr lang="en-GB" dirty="0"/>
            <a:t>Launch</a:t>
          </a:r>
        </a:p>
      </dgm:t>
    </dgm:pt>
    <dgm:pt modelId="{E5CEBACC-315B-423C-851C-E4A75D748FC1}" type="parTrans" cxnId="{C908885B-AD55-4F31-93E9-93C9797CDDA2}">
      <dgm:prSet/>
      <dgm:spPr/>
      <dgm:t>
        <a:bodyPr/>
        <a:lstStyle/>
        <a:p>
          <a:endParaRPr lang="en-GB"/>
        </a:p>
      </dgm:t>
    </dgm:pt>
    <dgm:pt modelId="{CD73C83D-158A-4A3D-8E61-3B0C8B6BD1DB}" type="sibTrans" cxnId="{C908885B-AD55-4F31-93E9-93C9797CDDA2}">
      <dgm:prSet/>
      <dgm:spPr/>
      <dgm:t>
        <a:bodyPr/>
        <a:lstStyle/>
        <a:p>
          <a:endParaRPr lang="en-GB"/>
        </a:p>
      </dgm:t>
    </dgm:pt>
    <dgm:pt modelId="{72F763A7-D577-417A-8682-0BC8422BA20D}">
      <dgm:prSet phldrT="[Text]" custT="1"/>
      <dgm:spPr/>
      <dgm:t>
        <a:bodyPr/>
        <a:lstStyle/>
        <a:p>
          <a:r>
            <a:rPr lang="en-GB" sz="1200" dirty="0"/>
            <a:t>Research event speakers with panel</a:t>
          </a:r>
        </a:p>
      </dgm:t>
    </dgm:pt>
    <dgm:pt modelId="{CA0CD9E3-D54B-49DD-B992-EBD3B3E7E303}" type="parTrans" cxnId="{AD83DF14-0871-463F-B7B6-542386A152F7}">
      <dgm:prSet/>
      <dgm:spPr/>
      <dgm:t>
        <a:bodyPr/>
        <a:lstStyle/>
        <a:p>
          <a:endParaRPr lang="en-GB"/>
        </a:p>
      </dgm:t>
    </dgm:pt>
    <dgm:pt modelId="{2637AF29-D4A2-4643-9DA8-FD103293A787}" type="sibTrans" cxnId="{AD83DF14-0871-463F-B7B6-542386A152F7}">
      <dgm:prSet/>
      <dgm:spPr/>
      <dgm:t>
        <a:bodyPr/>
        <a:lstStyle/>
        <a:p>
          <a:endParaRPr lang="en-GB"/>
        </a:p>
      </dgm:t>
    </dgm:pt>
    <dgm:pt modelId="{64E1017C-B92D-4148-A741-502BB06FF671}">
      <dgm:prSet phldrT="[Text]" custT="1"/>
      <dgm:spPr/>
      <dgm:t>
        <a:bodyPr/>
        <a:lstStyle/>
        <a:p>
          <a:r>
            <a:rPr lang="en-GB" sz="1200" dirty="0"/>
            <a:t>Identify and email invite to person/group to take part</a:t>
          </a:r>
        </a:p>
      </dgm:t>
    </dgm:pt>
    <dgm:pt modelId="{947F3F4A-AD95-48F2-A4F5-57A907902E63}" type="parTrans" cxnId="{19A582B3-46AE-4755-9A67-BBDB22559E85}">
      <dgm:prSet/>
      <dgm:spPr/>
      <dgm:t>
        <a:bodyPr/>
        <a:lstStyle/>
        <a:p>
          <a:endParaRPr lang="en-GB"/>
        </a:p>
      </dgm:t>
    </dgm:pt>
    <dgm:pt modelId="{085CF6C1-5AE8-419F-8EA9-2544AC9AD446}" type="sibTrans" cxnId="{19A582B3-46AE-4755-9A67-BBDB22559E85}">
      <dgm:prSet/>
      <dgm:spPr/>
      <dgm:t>
        <a:bodyPr/>
        <a:lstStyle/>
        <a:p>
          <a:endParaRPr lang="en-GB"/>
        </a:p>
      </dgm:t>
    </dgm:pt>
    <dgm:pt modelId="{1C769DBD-509E-4C95-9A2D-ABFDA870E4F9}">
      <dgm:prSet phldrT="[Text]"/>
      <dgm:spPr/>
      <dgm:t>
        <a:bodyPr/>
        <a:lstStyle/>
        <a:p>
          <a:r>
            <a:rPr lang="en-GB" dirty="0"/>
            <a:t>Plan</a:t>
          </a:r>
        </a:p>
      </dgm:t>
    </dgm:pt>
    <dgm:pt modelId="{4B6BC531-04F2-4B93-86EC-EF325537E65A}" type="parTrans" cxnId="{E9F9DBEA-A74E-431C-85EF-074122C9958A}">
      <dgm:prSet/>
      <dgm:spPr/>
      <dgm:t>
        <a:bodyPr/>
        <a:lstStyle/>
        <a:p>
          <a:endParaRPr lang="en-GB"/>
        </a:p>
      </dgm:t>
    </dgm:pt>
    <dgm:pt modelId="{315A32A3-7FA0-4CCE-B2EE-B1797D438630}" type="sibTrans" cxnId="{E9F9DBEA-A74E-431C-85EF-074122C9958A}">
      <dgm:prSet/>
      <dgm:spPr/>
      <dgm:t>
        <a:bodyPr/>
        <a:lstStyle/>
        <a:p>
          <a:endParaRPr lang="en-GB"/>
        </a:p>
      </dgm:t>
    </dgm:pt>
    <dgm:pt modelId="{98169B84-951B-40E2-96E2-9C053879BC6B}">
      <dgm:prSet phldrT="[Text]" custT="1"/>
      <dgm:spPr/>
      <dgm:t>
        <a:bodyPr/>
        <a:lstStyle/>
        <a:p>
          <a:r>
            <a:rPr lang="en-GB" sz="1200" dirty="0"/>
            <a:t>Clarify acceptance from speaker</a:t>
          </a:r>
        </a:p>
      </dgm:t>
    </dgm:pt>
    <dgm:pt modelId="{32D88603-2BAF-4066-9944-91CC64596140}" type="parTrans" cxnId="{C6E523B8-BB1F-4139-9CAA-5CCF67A35A70}">
      <dgm:prSet/>
      <dgm:spPr/>
      <dgm:t>
        <a:bodyPr/>
        <a:lstStyle/>
        <a:p>
          <a:endParaRPr lang="en-GB"/>
        </a:p>
      </dgm:t>
    </dgm:pt>
    <dgm:pt modelId="{A5586542-61E5-4CE0-91D9-326397AC2983}" type="sibTrans" cxnId="{C6E523B8-BB1F-4139-9CAA-5CCF67A35A70}">
      <dgm:prSet/>
      <dgm:spPr/>
      <dgm:t>
        <a:bodyPr/>
        <a:lstStyle/>
        <a:p>
          <a:endParaRPr lang="en-GB"/>
        </a:p>
      </dgm:t>
    </dgm:pt>
    <dgm:pt modelId="{00A2900C-5DF2-4FE0-9E55-3141A619E86D}">
      <dgm:prSet phldrT="[Text]" custT="1"/>
      <dgm:spPr/>
      <dgm:t>
        <a:bodyPr/>
        <a:lstStyle/>
        <a:p>
          <a:r>
            <a:rPr lang="en-GB" sz="1200" dirty="0"/>
            <a:t>Confirm if this is in person or via video conferencing?</a:t>
          </a:r>
        </a:p>
      </dgm:t>
    </dgm:pt>
    <dgm:pt modelId="{D60BCEFF-7249-4B46-B7A1-C8460C7CB70B}" type="parTrans" cxnId="{EEC867A2-D593-4582-A33E-7B98BD264EF2}">
      <dgm:prSet/>
      <dgm:spPr/>
      <dgm:t>
        <a:bodyPr/>
        <a:lstStyle/>
        <a:p>
          <a:endParaRPr lang="en-GB"/>
        </a:p>
      </dgm:t>
    </dgm:pt>
    <dgm:pt modelId="{AF15709E-CF12-4CF6-95D6-EC794F1FF3A8}" type="sibTrans" cxnId="{EEC867A2-D593-4582-A33E-7B98BD264EF2}">
      <dgm:prSet/>
      <dgm:spPr/>
      <dgm:t>
        <a:bodyPr/>
        <a:lstStyle/>
        <a:p>
          <a:endParaRPr lang="en-GB"/>
        </a:p>
      </dgm:t>
    </dgm:pt>
    <dgm:pt modelId="{6E17B2EF-F4D7-4AF3-823B-B44E68FAF8FC}">
      <dgm:prSet phldrT="[Text]"/>
      <dgm:spPr/>
      <dgm:t>
        <a:bodyPr/>
        <a:lstStyle/>
        <a:p>
          <a:r>
            <a:rPr lang="en-GB" dirty="0"/>
            <a:t>Execute</a:t>
          </a:r>
        </a:p>
      </dgm:t>
    </dgm:pt>
    <dgm:pt modelId="{21C04B11-3482-4BC3-B454-C3363FF2ED08}" type="parTrans" cxnId="{458E141A-BD70-40CC-8F82-AFF215997027}">
      <dgm:prSet/>
      <dgm:spPr/>
      <dgm:t>
        <a:bodyPr/>
        <a:lstStyle/>
        <a:p>
          <a:endParaRPr lang="en-GB"/>
        </a:p>
      </dgm:t>
    </dgm:pt>
    <dgm:pt modelId="{7A2A7879-B053-4DB5-A11E-A211A1D6EA20}" type="sibTrans" cxnId="{458E141A-BD70-40CC-8F82-AFF215997027}">
      <dgm:prSet/>
      <dgm:spPr/>
      <dgm:t>
        <a:bodyPr/>
        <a:lstStyle/>
        <a:p>
          <a:endParaRPr lang="en-GB"/>
        </a:p>
      </dgm:t>
    </dgm:pt>
    <dgm:pt modelId="{14177295-6164-4CD7-A353-C53560295497}">
      <dgm:prSet phldrT="[Text]" custT="1"/>
      <dgm:spPr/>
      <dgm:t>
        <a:bodyPr/>
        <a:lstStyle/>
        <a:p>
          <a:r>
            <a:rPr lang="en-GB" sz="1200" dirty="0"/>
            <a:t>Have a short pre event briefing 1 week before with speaker and host(s)</a:t>
          </a:r>
        </a:p>
      </dgm:t>
    </dgm:pt>
    <dgm:pt modelId="{D3DD6132-7E47-4ECC-85CA-75E136F7CE4E}" type="parTrans" cxnId="{FC74DCDF-BFC1-4D8C-B37C-CA7F5A8D412A}">
      <dgm:prSet/>
      <dgm:spPr/>
      <dgm:t>
        <a:bodyPr/>
        <a:lstStyle/>
        <a:p>
          <a:endParaRPr lang="en-GB"/>
        </a:p>
      </dgm:t>
    </dgm:pt>
    <dgm:pt modelId="{4CD3B3B5-E5E4-44CC-A9E0-35231E16F490}" type="sibTrans" cxnId="{FC74DCDF-BFC1-4D8C-B37C-CA7F5A8D412A}">
      <dgm:prSet/>
      <dgm:spPr/>
      <dgm:t>
        <a:bodyPr/>
        <a:lstStyle/>
        <a:p>
          <a:endParaRPr lang="en-GB"/>
        </a:p>
      </dgm:t>
    </dgm:pt>
    <dgm:pt modelId="{47DCED85-B57D-4AA1-8551-B2F34523D21F}">
      <dgm:prSet phldrT="[Text]" custT="1"/>
      <dgm:spPr/>
      <dgm:t>
        <a:bodyPr/>
        <a:lstStyle/>
        <a:p>
          <a:r>
            <a:rPr lang="en-GB" sz="1200" dirty="0"/>
            <a:t>If live, market with a poster at least 3 weeks before</a:t>
          </a:r>
        </a:p>
      </dgm:t>
    </dgm:pt>
    <dgm:pt modelId="{2265C905-DE2E-441F-99F3-07E48A8095C9}" type="parTrans" cxnId="{3234C573-BD58-4BA0-81EF-DE2F65F5FA83}">
      <dgm:prSet/>
      <dgm:spPr/>
      <dgm:t>
        <a:bodyPr/>
        <a:lstStyle/>
        <a:p>
          <a:endParaRPr lang="en-GB"/>
        </a:p>
      </dgm:t>
    </dgm:pt>
    <dgm:pt modelId="{B32B3AAC-B629-4000-A1F0-BEC10593F03C}" type="sibTrans" cxnId="{3234C573-BD58-4BA0-81EF-DE2F65F5FA83}">
      <dgm:prSet/>
      <dgm:spPr/>
      <dgm:t>
        <a:bodyPr/>
        <a:lstStyle/>
        <a:p>
          <a:endParaRPr lang="en-GB"/>
        </a:p>
      </dgm:t>
    </dgm:pt>
    <dgm:pt modelId="{90688DFB-DBB1-46B3-B0AA-E8EA3C42F34B}">
      <dgm:prSet phldrT="[Text]" custT="1"/>
      <dgm:spPr/>
      <dgm:t>
        <a:bodyPr/>
        <a:lstStyle/>
        <a:p>
          <a:r>
            <a:rPr lang="en-GB" sz="1200" dirty="0"/>
            <a:t>Recorded or live?</a:t>
          </a:r>
        </a:p>
      </dgm:t>
    </dgm:pt>
    <dgm:pt modelId="{7522E07B-0528-4037-9257-25FAEAD4A4F9}" type="parTrans" cxnId="{BF77AECE-A688-4DC0-8097-92517DCB9FFE}">
      <dgm:prSet/>
      <dgm:spPr/>
      <dgm:t>
        <a:bodyPr/>
        <a:lstStyle/>
        <a:p>
          <a:endParaRPr lang="en-GB"/>
        </a:p>
      </dgm:t>
    </dgm:pt>
    <dgm:pt modelId="{32FA724B-4B57-4F34-8237-4805E2572F03}" type="sibTrans" cxnId="{BF77AECE-A688-4DC0-8097-92517DCB9FFE}">
      <dgm:prSet/>
      <dgm:spPr/>
      <dgm:t>
        <a:bodyPr/>
        <a:lstStyle/>
        <a:p>
          <a:endParaRPr lang="en-GB"/>
        </a:p>
      </dgm:t>
    </dgm:pt>
    <dgm:pt modelId="{5C85803C-B8F4-45B6-A0D3-4506E0CF246C}">
      <dgm:prSet phldrT="[Text]" custT="1"/>
      <dgm:spPr/>
      <dgm:t>
        <a:bodyPr/>
        <a:lstStyle/>
        <a:p>
          <a:r>
            <a:rPr lang="en-GB" sz="1200" dirty="0"/>
            <a:t>Put together Brief detailing the date, format and questions</a:t>
          </a:r>
        </a:p>
      </dgm:t>
    </dgm:pt>
    <dgm:pt modelId="{4DCD5AE1-7CE9-4283-9561-26415C12E825}" type="parTrans" cxnId="{B3DB8EE0-C6E6-4050-9004-EF5E65A38535}">
      <dgm:prSet/>
      <dgm:spPr/>
      <dgm:t>
        <a:bodyPr/>
        <a:lstStyle/>
        <a:p>
          <a:endParaRPr lang="en-GB"/>
        </a:p>
      </dgm:t>
    </dgm:pt>
    <dgm:pt modelId="{41C7F3DE-A32D-4514-BCDC-C3C34CA02FFA}" type="sibTrans" cxnId="{B3DB8EE0-C6E6-4050-9004-EF5E65A38535}">
      <dgm:prSet/>
      <dgm:spPr/>
      <dgm:t>
        <a:bodyPr/>
        <a:lstStyle/>
        <a:p>
          <a:endParaRPr lang="en-GB"/>
        </a:p>
      </dgm:t>
    </dgm:pt>
    <dgm:pt modelId="{2129F8FD-4143-43DF-8EA0-F449842D910C}">
      <dgm:prSet phldrT="[Text]" custT="1"/>
      <dgm:spPr/>
      <dgm:t>
        <a:bodyPr/>
        <a:lstStyle/>
        <a:p>
          <a:r>
            <a:rPr lang="en-GB" sz="1200" dirty="0"/>
            <a:t>Record the event or run it live (Ask speaker when it is live if this is acceptable </a:t>
          </a:r>
        </a:p>
      </dgm:t>
    </dgm:pt>
    <dgm:pt modelId="{9EEC29D7-526C-44D0-BA0C-65992AFBBD71}" type="parTrans" cxnId="{1581EA8D-0D53-4E5B-B27B-886A5CDD0D13}">
      <dgm:prSet/>
      <dgm:spPr/>
      <dgm:t>
        <a:bodyPr/>
        <a:lstStyle/>
        <a:p>
          <a:endParaRPr lang="en-GB"/>
        </a:p>
      </dgm:t>
    </dgm:pt>
    <dgm:pt modelId="{75EDC53E-6E1F-47B5-AFDE-5ED04DEF4C9F}" type="sibTrans" cxnId="{1581EA8D-0D53-4E5B-B27B-886A5CDD0D13}">
      <dgm:prSet/>
      <dgm:spPr/>
      <dgm:t>
        <a:bodyPr/>
        <a:lstStyle/>
        <a:p>
          <a:endParaRPr lang="en-GB"/>
        </a:p>
      </dgm:t>
    </dgm:pt>
    <dgm:pt modelId="{10681B06-5A15-4004-A8DD-3EFAC74183F3}">
      <dgm:prSet phldrT="[Text]" custT="1"/>
      <dgm:spPr/>
      <dgm:t>
        <a:bodyPr/>
        <a:lstStyle/>
        <a:p>
          <a:r>
            <a:rPr lang="en-GB" sz="1200" dirty="0"/>
            <a:t>Set up core team within your IMechE panel </a:t>
          </a:r>
        </a:p>
      </dgm:t>
    </dgm:pt>
    <dgm:pt modelId="{A80D36E5-D516-4393-9CDC-CCE11F55AADB}" type="parTrans" cxnId="{8168743B-A865-41D6-93A5-AD8D519BED4C}">
      <dgm:prSet/>
      <dgm:spPr/>
      <dgm:t>
        <a:bodyPr/>
        <a:lstStyle/>
        <a:p>
          <a:endParaRPr lang="en-GB"/>
        </a:p>
      </dgm:t>
    </dgm:pt>
    <dgm:pt modelId="{132EC65A-05EE-4960-94E7-6498AF5ECDB9}" type="sibTrans" cxnId="{8168743B-A865-41D6-93A5-AD8D519BED4C}">
      <dgm:prSet/>
      <dgm:spPr/>
      <dgm:t>
        <a:bodyPr/>
        <a:lstStyle/>
        <a:p>
          <a:endParaRPr lang="en-GB"/>
        </a:p>
      </dgm:t>
    </dgm:pt>
    <dgm:pt modelId="{1C0C75E2-BC41-4F66-9856-A444798EA7DE}">
      <dgm:prSet phldrT="[Text]" custT="1"/>
      <dgm:spPr/>
      <dgm:t>
        <a:bodyPr/>
        <a:lstStyle/>
        <a:p>
          <a:r>
            <a:rPr lang="en-GB" sz="1200" dirty="0"/>
            <a:t>Edit the video as necessary with the logos and front page style</a:t>
          </a:r>
        </a:p>
      </dgm:t>
    </dgm:pt>
    <dgm:pt modelId="{C209485C-CBB3-4F54-A998-F2A370894D21}" type="parTrans" cxnId="{81C4F9C3-22B3-412D-BD37-A13599F40253}">
      <dgm:prSet/>
      <dgm:spPr/>
      <dgm:t>
        <a:bodyPr/>
        <a:lstStyle/>
        <a:p>
          <a:endParaRPr lang="en-GB"/>
        </a:p>
      </dgm:t>
    </dgm:pt>
    <dgm:pt modelId="{CE427E29-2FC1-42DB-815A-B803FC4FC9FB}" type="sibTrans" cxnId="{81C4F9C3-22B3-412D-BD37-A13599F40253}">
      <dgm:prSet/>
      <dgm:spPr/>
      <dgm:t>
        <a:bodyPr/>
        <a:lstStyle/>
        <a:p>
          <a:endParaRPr lang="en-GB"/>
        </a:p>
      </dgm:t>
    </dgm:pt>
    <dgm:pt modelId="{3D7BFC36-6130-4E66-B270-56FC5C26A390}">
      <dgm:prSet phldrT="[Text]"/>
      <dgm:spPr/>
      <dgm:t>
        <a:bodyPr/>
        <a:lstStyle/>
        <a:p>
          <a:r>
            <a:rPr lang="en-GB" dirty="0"/>
            <a:t>Distribute</a:t>
          </a:r>
        </a:p>
      </dgm:t>
    </dgm:pt>
    <dgm:pt modelId="{7B0AAE80-7EDB-4F59-A46D-0074BE8F6652}" type="parTrans" cxnId="{42C8DA40-5E54-468B-89D0-A2470569E276}">
      <dgm:prSet/>
      <dgm:spPr/>
      <dgm:t>
        <a:bodyPr/>
        <a:lstStyle/>
        <a:p>
          <a:endParaRPr lang="en-GB"/>
        </a:p>
      </dgm:t>
    </dgm:pt>
    <dgm:pt modelId="{99572FDF-2F64-4957-8B4F-25F181C38F70}" type="sibTrans" cxnId="{42C8DA40-5E54-468B-89D0-A2470569E276}">
      <dgm:prSet/>
      <dgm:spPr/>
      <dgm:t>
        <a:bodyPr/>
        <a:lstStyle/>
        <a:p>
          <a:endParaRPr lang="en-GB"/>
        </a:p>
      </dgm:t>
    </dgm:pt>
    <dgm:pt modelId="{3945BE6D-A289-4694-89D9-D002E708B8B7}">
      <dgm:prSet phldrT="[Text]" custT="1"/>
      <dgm:spPr/>
      <dgm:t>
        <a:bodyPr/>
        <a:lstStyle/>
        <a:p>
          <a:r>
            <a:rPr lang="en-GB" sz="1200" dirty="0"/>
            <a:t>Send to HQ for marketing globally and for upload to YouTube channel</a:t>
          </a:r>
        </a:p>
      </dgm:t>
    </dgm:pt>
    <dgm:pt modelId="{1C2EB621-77D8-46B3-BA36-8C3224423279}" type="parTrans" cxnId="{930F00E8-9B08-4FC8-99FA-6B11112D0FA9}">
      <dgm:prSet/>
      <dgm:spPr/>
      <dgm:t>
        <a:bodyPr/>
        <a:lstStyle/>
        <a:p>
          <a:endParaRPr lang="en-GB"/>
        </a:p>
      </dgm:t>
    </dgm:pt>
    <dgm:pt modelId="{07EDB260-A1F8-458F-939D-4ED162658D8A}" type="sibTrans" cxnId="{930F00E8-9B08-4FC8-99FA-6B11112D0FA9}">
      <dgm:prSet/>
      <dgm:spPr/>
      <dgm:t>
        <a:bodyPr/>
        <a:lstStyle/>
        <a:p>
          <a:endParaRPr lang="en-GB"/>
        </a:p>
      </dgm:t>
    </dgm:pt>
    <dgm:pt modelId="{FECEF3D9-BF67-4E72-A88D-783A81D6105B}">
      <dgm:prSet phldrT="[Text]" custT="1"/>
      <dgm:spPr/>
      <dgm:t>
        <a:bodyPr/>
        <a:lstStyle/>
        <a:p>
          <a:r>
            <a:rPr lang="en-GB" sz="1200" dirty="0"/>
            <a:t>Market on Linked in and through IMechE network</a:t>
          </a:r>
        </a:p>
      </dgm:t>
    </dgm:pt>
    <dgm:pt modelId="{FC3FC0B7-BE37-40EE-B718-5FC4AA9238FD}" type="parTrans" cxnId="{DDD2362E-F8C6-4D57-A028-751ECFC1A2C6}">
      <dgm:prSet/>
      <dgm:spPr/>
      <dgm:t>
        <a:bodyPr/>
        <a:lstStyle/>
        <a:p>
          <a:endParaRPr lang="en-GB"/>
        </a:p>
      </dgm:t>
    </dgm:pt>
    <dgm:pt modelId="{703A2A97-9A21-4A54-81AB-74278627EDBD}" type="sibTrans" cxnId="{DDD2362E-F8C6-4D57-A028-751ECFC1A2C6}">
      <dgm:prSet/>
      <dgm:spPr/>
      <dgm:t>
        <a:bodyPr/>
        <a:lstStyle/>
        <a:p>
          <a:endParaRPr lang="en-GB"/>
        </a:p>
      </dgm:t>
    </dgm:pt>
    <dgm:pt modelId="{F59A3C36-BD09-481C-A218-6F3C8DC21794}" type="pres">
      <dgm:prSet presAssocID="{C977EFC3-81FF-4DC9-B446-071E48D88506}" presName="Name0" presStyleCnt="0">
        <dgm:presLayoutVars>
          <dgm:dir/>
          <dgm:animLvl val="lvl"/>
          <dgm:resizeHandles val="exact"/>
        </dgm:presLayoutVars>
      </dgm:prSet>
      <dgm:spPr/>
    </dgm:pt>
    <dgm:pt modelId="{4F4A2EEC-7FD8-43C6-9D49-DF99E397C9C9}" type="pres">
      <dgm:prSet presAssocID="{460C294D-3AE2-46AB-BC75-6EB6F213E588}" presName="composite" presStyleCnt="0"/>
      <dgm:spPr/>
    </dgm:pt>
    <dgm:pt modelId="{E842C384-030E-4FBA-BCE5-5AD0DDC83358}" type="pres">
      <dgm:prSet presAssocID="{460C294D-3AE2-46AB-BC75-6EB6F213E588}" presName="par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D04FB974-8062-4E0E-8528-195DA7A501C8}" type="pres">
      <dgm:prSet presAssocID="{460C294D-3AE2-46AB-BC75-6EB6F213E588}" presName="desTx" presStyleLbl="revTx" presStyleIdx="0" presStyleCnt="4">
        <dgm:presLayoutVars>
          <dgm:bulletEnabled val="1"/>
        </dgm:presLayoutVars>
      </dgm:prSet>
      <dgm:spPr/>
    </dgm:pt>
    <dgm:pt modelId="{F228CB83-D176-405A-915B-49F3B1B4DDB6}" type="pres">
      <dgm:prSet presAssocID="{CD73C83D-158A-4A3D-8E61-3B0C8B6BD1DB}" presName="space" presStyleCnt="0"/>
      <dgm:spPr/>
    </dgm:pt>
    <dgm:pt modelId="{90976315-DB26-4923-9E7C-F55D62AE2EAA}" type="pres">
      <dgm:prSet presAssocID="{1C769DBD-509E-4C95-9A2D-ABFDA870E4F9}" presName="composite" presStyleCnt="0"/>
      <dgm:spPr/>
    </dgm:pt>
    <dgm:pt modelId="{3D196261-F49E-4F5E-BA1B-5694BACE2D7C}" type="pres">
      <dgm:prSet presAssocID="{1C769DBD-509E-4C95-9A2D-ABFDA870E4F9}" presName="par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ACF04F41-F179-49B3-B131-C31832EBE65F}" type="pres">
      <dgm:prSet presAssocID="{1C769DBD-509E-4C95-9A2D-ABFDA870E4F9}" presName="desTx" presStyleLbl="revTx" presStyleIdx="1" presStyleCnt="4">
        <dgm:presLayoutVars>
          <dgm:bulletEnabled val="1"/>
        </dgm:presLayoutVars>
      </dgm:prSet>
      <dgm:spPr/>
    </dgm:pt>
    <dgm:pt modelId="{93203B48-AA35-4EA7-B6F1-42DD69C8AE38}" type="pres">
      <dgm:prSet presAssocID="{315A32A3-7FA0-4CCE-B2EE-B1797D438630}" presName="space" presStyleCnt="0"/>
      <dgm:spPr/>
    </dgm:pt>
    <dgm:pt modelId="{4ED1AADA-01F5-4195-8BC5-27861C874B5F}" type="pres">
      <dgm:prSet presAssocID="{6E17B2EF-F4D7-4AF3-823B-B44E68FAF8FC}" presName="composite" presStyleCnt="0"/>
      <dgm:spPr/>
    </dgm:pt>
    <dgm:pt modelId="{00CED7B9-F982-44E7-9C0D-F4504845C454}" type="pres">
      <dgm:prSet presAssocID="{6E17B2EF-F4D7-4AF3-823B-B44E68FAF8FC}" presName="par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A631313C-4531-470F-95E3-125D7F383137}" type="pres">
      <dgm:prSet presAssocID="{6E17B2EF-F4D7-4AF3-823B-B44E68FAF8FC}" presName="desTx" presStyleLbl="revTx" presStyleIdx="2" presStyleCnt="4">
        <dgm:presLayoutVars>
          <dgm:bulletEnabled val="1"/>
        </dgm:presLayoutVars>
      </dgm:prSet>
      <dgm:spPr/>
    </dgm:pt>
    <dgm:pt modelId="{FA79A4DE-FC02-47F5-AEAF-A914E0531904}" type="pres">
      <dgm:prSet presAssocID="{7A2A7879-B053-4DB5-A11E-A211A1D6EA20}" presName="space" presStyleCnt="0"/>
      <dgm:spPr/>
    </dgm:pt>
    <dgm:pt modelId="{CF01EC90-2945-4FA8-B085-79A2455A0ACA}" type="pres">
      <dgm:prSet presAssocID="{3D7BFC36-6130-4E66-B270-56FC5C26A390}" presName="composite" presStyleCnt="0"/>
      <dgm:spPr/>
    </dgm:pt>
    <dgm:pt modelId="{7BD25204-22D8-4F27-9CD6-AA515253518F}" type="pres">
      <dgm:prSet presAssocID="{3D7BFC36-6130-4E66-B270-56FC5C26A390}" presName="parTx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851862FA-53E8-4328-A126-69DE63F39349}" type="pres">
      <dgm:prSet presAssocID="{3D7BFC36-6130-4E66-B270-56FC5C26A390}" presName="desTx" presStyleLbl="revTx" presStyleIdx="3" presStyleCnt="4">
        <dgm:presLayoutVars>
          <dgm:bulletEnabled val="1"/>
        </dgm:presLayoutVars>
      </dgm:prSet>
      <dgm:spPr/>
    </dgm:pt>
  </dgm:ptLst>
  <dgm:cxnLst>
    <dgm:cxn modelId="{94B23F04-0E93-40C5-B1E3-8CA1015F409B}" type="presOf" srcId="{10681B06-5A15-4004-A8DD-3EFAC74183F3}" destId="{D04FB974-8062-4E0E-8528-195DA7A501C8}" srcOrd="0" destOrd="2" presId="urn:microsoft.com/office/officeart/2005/8/layout/chevron1"/>
    <dgm:cxn modelId="{AD83DF14-0871-463F-B7B6-542386A152F7}" srcId="{460C294D-3AE2-46AB-BC75-6EB6F213E588}" destId="{72F763A7-D577-417A-8682-0BC8422BA20D}" srcOrd="0" destOrd="0" parTransId="{CA0CD9E3-D54B-49DD-B992-EBD3B3E7E303}" sibTransId="{2637AF29-D4A2-4643-9DA8-FD103293A787}"/>
    <dgm:cxn modelId="{458E141A-BD70-40CC-8F82-AFF215997027}" srcId="{C977EFC3-81FF-4DC9-B446-071E48D88506}" destId="{6E17B2EF-F4D7-4AF3-823B-B44E68FAF8FC}" srcOrd="2" destOrd="0" parTransId="{21C04B11-3482-4BC3-B454-C3363FF2ED08}" sibTransId="{7A2A7879-B053-4DB5-A11E-A211A1D6EA20}"/>
    <dgm:cxn modelId="{3E11C11F-A013-4309-9BF2-D22EA350F80B}" type="presOf" srcId="{64E1017C-B92D-4148-A741-502BB06FF671}" destId="{D04FB974-8062-4E0E-8528-195DA7A501C8}" srcOrd="0" destOrd="1" presId="urn:microsoft.com/office/officeart/2005/8/layout/chevron1"/>
    <dgm:cxn modelId="{4FC7AD29-A7C1-4ABE-9801-E5B3C6CEFE69}" type="presOf" srcId="{FECEF3D9-BF67-4E72-A88D-783A81D6105B}" destId="{851862FA-53E8-4328-A126-69DE63F39349}" srcOrd="0" destOrd="2" presId="urn:microsoft.com/office/officeart/2005/8/layout/chevron1"/>
    <dgm:cxn modelId="{DDD2362E-F8C6-4D57-A028-751ECFC1A2C6}" srcId="{3D7BFC36-6130-4E66-B270-56FC5C26A390}" destId="{FECEF3D9-BF67-4E72-A88D-783A81D6105B}" srcOrd="2" destOrd="0" parTransId="{FC3FC0B7-BE37-40EE-B718-5FC4AA9238FD}" sibTransId="{703A2A97-9A21-4A54-81AB-74278627EDBD}"/>
    <dgm:cxn modelId="{2CF07F32-C0B2-4C6F-B24F-7FEE2BEBA108}" type="presOf" srcId="{C977EFC3-81FF-4DC9-B446-071E48D88506}" destId="{F59A3C36-BD09-481C-A218-6F3C8DC21794}" srcOrd="0" destOrd="0" presId="urn:microsoft.com/office/officeart/2005/8/layout/chevron1"/>
    <dgm:cxn modelId="{BE080A36-879C-40B9-8185-9A47D0598F34}" type="presOf" srcId="{14177295-6164-4CD7-A353-C53560295497}" destId="{A631313C-4531-470F-95E3-125D7F383137}" srcOrd="0" destOrd="0" presId="urn:microsoft.com/office/officeart/2005/8/layout/chevron1"/>
    <dgm:cxn modelId="{8168743B-A865-41D6-93A5-AD8D519BED4C}" srcId="{460C294D-3AE2-46AB-BC75-6EB6F213E588}" destId="{10681B06-5A15-4004-A8DD-3EFAC74183F3}" srcOrd="2" destOrd="0" parTransId="{A80D36E5-D516-4393-9CDC-CCE11F55AADB}" sibTransId="{132EC65A-05EE-4960-94E7-6498AF5ECDB9}"/>
    <dgm:cxn modelId="{42C8DA40-5E54-468B-89D0-A2470569E276}" srcId="{C977EFC3-81FF-4DC9-B446-071E48D88506}" destId="{3D7BFC36-6130-4E66-B270-56FC5C26A390}" srcOrd="3" destOrd="0" parTransId="{7B0AAE80-7EDB-4F59-A46D-0074BE8F6652}" sibTransId="{99572FDF-2F64-4957-8B4F-25F181C38F70}"/>
    <dgm:cxn modelId="{C908885B-AD55-4F31-93E9-93C9797CDDA2}" srcId="{C977EFC3-81FF-4DC9-B446-071E48D88506}" destId="{460C294D-3AE2-46AB-BC75-6EB6F213E588}" srcOrd="0" destOrd="0" parTransId="{E5CEBACC-315B-423C-851C-E4A75D748FC1}" sibTransId="{CD73C83D-158A-4A3D-8E61-3B0C8B6BD1DB}"/>
    <dgm:cxn modelId="{DD50004E-AAA0-4151-914E-B4B048E76661}" type="presOf" srcId="{5C85803C-B8F4-45B6-A0D3-4506E0CF246C}" destId="{ACF04F41-F179-49B3-B131-C31832EBE65F}" srcOrd="0" destOrd="3" presId="urn:microsoft.com/office/officeart/2005/8/layout/chevron1"/>
    <dgm:cxn modelId="{4E56E96F-DAC5-4AC3-9958-E3B0CA58B80F}" type="presOf" srcId="{00A2900C-5DF2-4FE0-9E55-3141A619E86D}" destId="{ACF04F41-F179-49B3-B131-C31832EBE65F}" srcOrd="0" destOrd="1" presId="urn:microsoft.com/office/officeart/2005/8/layout/chevron1"/>
    <dgm:cxn modelId="{5F028950-B0F1-469F-A176-9D4055330667}" type="presOf" srcId="{47DCED85-B57D-4AA1-8551-B2F34523D21F}" destId="{A631313C-4531-470F-95E3-125D7F383137}" srcOrd="0" destOrd="1" presId="urn:microsoft.com/office/officeart/2005/8/layout/chevron1"/>
    <dgm:cxn modelId="{3234C573-BD58-4BA0-81EF-DE2F65F5FA83}" srcId="{6E17B2EF-F4D7-4AF3-823B-B44E68FAF8FC}" destId="{47DCED85-B57D-4AA1-8551-B2F34523D21F}" srcOrd="1" destOrd="0" parTransId="{2265C905-DE2E-441F-99F3-07E48A8095C9}" sibTransId="{B32B3AAC-B629-4000-A1F0-BEC10593F03C}"/>
    <dgm:cxn modelId="{06807855-859A-4854-8299-6F55BC06B991}" type="presOf" srcId="{6E17B2EF-F4D7-4AF3-823B-B44E68FAF8FC}" destId="{00CED7B9-F982-44E7-9C0D-F4504845C454}" srcOrd="0" destOrd="0" presId="urn:microsoft.com/office/officeart/2005/8/layout/chevron1"/>
    <dgm:cxn modelId="{101ECC8D-BA66-4EA2-9935-676796D5A243}" type="presOf" srcId="{1C769DBD-509E-4C95-9A2D-ABFDA870E4F9}" destId="{3D196261-F49E-4F5E-BA1B-5694BACE2D7C}" srcOrd="0" destOrd="0" presId="urn:microsoft.com/office/officeart/2005/8/layout/chevron1"/>
    <dgm:cxn modelId="{1581EA8D-0D53-4E5B-B27B-886A5CDD0D13}" srcId="{6E17B2EF-F4D7-4AF3-823B-B44E68FAF8FC}" destId="{2129F8FD-4143-43DF-8EA0-F449842D910C}" srcOrd="2" destOrd="0" parTransId="{9EEC29D7-526C-44D0-BA0C-65992AFBBD71}" sibTransId="{75EDC53E-6E1F-47B5-AFDE-5ED04DEF4C9F}"/>
    <dgm:cxn modelId="{EEC867A2-D593-4582-A33E-7B98BD264EF2}" srcId="{1C769DBD-509E-4C95-9A2D-ABFDA870E4F9}" destId="{00A2900C-5DF2-4FE0-9E55-3141A619E86D}" srcOrd="1" destOrd="0" parTransId="{D60BCEFF-7249-4B46-B7A1-C8460C7CB70B}" sibTransId="{AF15709E-CF12-4CF6-95D6-EC794F1FF3A8}"/>
    <dgm:cxn modelId="{42D19DB0-2FA7-4EFD-A861-689B4C0745B8}" type="presOf" srcId="{460C294D-3AE2-46AB-BC75-6EB6F213E588}" destId="{E842C384-030E-4FBA-BCE5-5AD0DDC83358}" srcOrd="0" destOrd="0" presId="urn:microsoft.com/office/officeart/2005/8/layout/chevron1"/>
    <dgm:cxn modelId="{19A582B3-46AE-4755-9A67-BBDB22559E85}" srcId="{460C294D-3AE2-46AB-BC75-6EB6F213E588}" destId="{64E1017C-B92D-4148-A741-502BB06FF671}" srcOrd="1" destOrd="0" parTransId="{947F3F4A-AD95-48F2-A4F5-57A907902E63}" sibTransId="{085CF6C1-5AE8-419F-8EA9-2544AC9AD446}"/>
    <dgm:cxn modelId="{C6E523B8-BB1F-4139-9CAA-5CCF67A35A70}" srcId="{1C769DBD-509E-4C95-9A2D-ABFDA870E4F9}" destId="{98169B84-951B-40E2-96E2-9C053879BC6B}" srcOrd="0" destOrd="0" parTransId="{32D88603-2BAF-4066-9944-91CC64596140}" sibTransId="{A5586542-61E5-4CE0-91D9-326397AC2983}"/>
    <dgm:cxn modelId="{81C4F9C3-22B3-412D-BD37-A13599F40253}" srcId="{3D7BFC36-6130-4E66-B270-56FC5C26A390}" destId="{1C0C75E2-BC41-4F66-9856-A444798EA7DE}" srcOrd="0" destOrd="0" parTransId="{C209485C-CBB3-4F54-A998-F2A370894D21}" sibTransId="{CE427E29-2FC1-42DB-815A-B803FC4FC9FB}"/>
    <dgm:cxn modelId="{BF77AECE-A688-4DC0-8097-92517DCB9FFE}" srcId="{1C769DBD-509E-4C95-9A2D-ABFDA870E4F9}" destId="{90688DFB-DBB1-46B3-B0AA-E8EA3C42F34B}" srcOrd="2" destOrd="0" parTransId="{7522E07B-0528-4037-9257-25FAEAD4A4F9}" sibTransId="{32FA724B-4B57-4F34-8237-4805E2572F03}"/>
    <dgm:cxn modelId="{926E76D3-DF92-4B15-96E9-EDD78B7DD528}" type="presOf" srcId="{2129F8FD-4143-43DF-8EA0-F449842D910C}" destId="{A631313C-4531-470F-95E3-125D7F383137}" srcOrd="0" destOrd="2" presId="urn:microsoft.com/office/officeart/2005/8/layout/chevron1"/>
    <dgm:cxn modelId="{43EDF8D6-CAB9-46C2-A550-2ED48BE5EC21}" type="presOf" srcId="{98169B84-951B-40E2-96E2-9C053879BC6B}" destId="{ACF04F41-F179-49B3-B131-C31832EBE65F}" srcOrd="0" destOrd="0" presId="urn:microsoft.com/office/officeart/2005/8/layout/chevron1"/>
    <dgm:cxn modelId="{FC74DCDF-BFC1-4D8C-B37C-CA7F5A8D412A}" srcId="{6E17B2EF-F4D7-4AF3-823B-B44E68FAF8FC}" destId="{14177295-6164-4CD7-A353-C53560295497}" srcOrd="0" destOrd="0" parTransId="{D3DD6132-7E47-4ECC-85CA-75E136F7CE4E}" sibTransId="{4CD3B3B5-E5E4-44CC-A9E0-35231E16F490}"/>
    <dgm:cxn modelId="{B3DB8EE0-C6E6-4050-9004-EF5E65A38535}" srcId="{1C769DBD-509E-4C95-9A2D-ABFDA870E4F9}" destId="{5C85803C-B8F4-45B6-A0D3-4506E0CF246C}" srcOrd="3" destOrd="0" parTransId="{4DCD5AE1-7CE9-4283-9561-26415C12E825}" sibTransId="{41C7F3DE-A32D-4514-BCDC-C3C34CA02FFA}"/>
    <dgm:cxn modelId="{AEF9DBE3-6A6A-4E2F-A71F-5856FD845EC0}" type="presOf" srcId="{90688DFB-DBB1-46B3-B0AA-E8EA3C42F34B}" destId="{ACF04F41-F179-49B3-B131-C31832EBE65F}" srcOrd="0" destOrd="2" presId="urn:microsoft.com/office/officeart/2005/8/layout/chevron1"/>
    <dgm:cxn modelId="{2C4138E4-78BC-4870-9BAF-FB862A2ED06E}" type="presOf" srcId="{3945BE6D-A289-4694-89D9-D002E708B8B7}" destId="{851862FA-53E8-4328-A126-69DE63F39349}" srcOrd="0" destOrd="1" presId="urn:microsoft.com/office/officeart/2005/8/layout/chevron1"/>
    <dgm:cxn modelId="{401114E7-3AEC-4A2B-ABBD-E301301F4DA1}" type="presOf" srcId="{3D7BFC36-6130-4E66-B270-56FC5C26A390}" destId="{7BD25204-22D8-4F27-9CD6-AA515253518F}" srcOrd="0" destOrd="0" presId="urn:microsoft.com/office/officeart/2005/8/layout/chevron1"/>
    <dgm:cxn modelId="{930F00E8-9B08-4FC8-99FA-6B11112D0FA9}" srcId="{3D7BFC36-6130-4E66-B270-56FC5C26A390}" destId="{3945BE6D-A289-4694-89D9-D002E708B8B7}" srcOrd="1" destOrd="0" parTransId="{1C2EB621-77D8-46B3-BA36-8C3224423279}" sibTransId="{07EDB260-A1F8-458F-939D-4ED162658D8A}"/>
    <dgm:cxn modelId="{E9F9DBEA-A74E-431C-85EF-074122C9958A}" srcId="{C977EFC3-81FF-4DC9-B446-071E48D88506}" destId="{1C769DBD-509E-4C95-9A2D-ABFDA870E4F9}" srcOrd="1" destOrd="0" parTransId="{4B6BC531-04F2-4B93-86EC-EF325537E65A}" sibTransId="{315A32A3-7FA0-4CCE-B2EE-B1797D438630}"/>
    <dgm:cxn modelId="{DD771CED-0CF3-409C-8C82-6FC228E25436}" type="presOf" srcId="{1C0C75E2-BC41-4F66-9856-A444798EA7DE}" destId="{851862FA-53E8-4328-A126-69DE63F39349}" srcOrd="0" destOrd="0" presId="urn:microsoft.com/office/officeart/2005/8/layout/chevron1"/>
    <dgm:cxn modelId="{2E20ECEF-893F-4462-9CF5-00340B0BCF79}" type="presOf" srcId="{72F763A7-D577-417A-8682-0BC8422BA20D}" destId="{D04FB974-8062-4E0E-8528-195DA7A501C8}" srcOrd="0" destOrd="0" presId="urn:microsoft.com/office/officeart/2005/8/layout/chevron1"/>
    <dgm:cxn modelId="{DBA03515-FEB3-4F6B-9A1B-814362C9D387}" type="presParOf" srcId="{F59A3C36-BD09-481C-A218-6F3C8DC21794}" destId="{4F4A2EEC-7FD8-43C6-9D49-DF99E397C9C9}" srcOrd="0" destOrd="0" presId="urn:microsoft.com/office/officeart/2005/8/layout/chevron1"/>
    <dgm:cxn modelId="{C7617B3F-C4DF-4B52-9DC2-6811516FC573}" type="presParOf" srcId="{4F4A2EEC-7FD8-43C6-9D49-DF99E397C9C9}" destId="{E842C384-030E-4FBA-BCE5-5AD0DDC83358}" srcOrd="0" destOrd="0" presId="urn:microsoft.com/office/officeart/2005/8/layout/chevron1"/>
    <dgm:cxn modelId="{5562A094-5E43-41F4-BDA5-FE46F904E040}" type="presParOf" srcId="{4F4A2EEC-7FD8-43C6-9D49-DF99E397C9C9}" destId="{D04FB974-8062-4E0E-8528-195DA7A501C8}" srcOrd="1" destOrd="0" presId="urn:microsoft.com/office/officeart/2005/8/layout/chevron1"/>
    <dgm:cxn modelId="{3453D2B6-ACAA-4F54-9B7C-1983E926DC3C}" type="presParOf" srcId="{F59A3C36-BD09-481C-A218-6F3C8DC21794}" destId="{F228CB83-D176-405A-915B-49F3B1B4DDB6}" srcOrd="1" destOrd="0" presId="urn:microsoft.com/office/officeart/2005/8/layout/chevron1"/>
    <dgm:cxn modelId="{045A6E5E-4110-4FB1-897F-6E2EB20C16C0}" type="presParOf" srcId="{F59A3C36-BD09-481C-A218-6F3C8DC21794}" destId="{90976315-DB26-4923-9E7C-F55D62AE2EAA}" srcOrd="2" destOrd="0" presId="urn:microsoft.com/office/officeart/2005/8/layout/chevron1"/>
    <dgm:cxn modelId="{D686459E-8B0F-42D6-A740-6A3DB053FD1B}" type="presParOf" srcId="{90976315-DB26-4923-9E7C-F55D62AE2EAA}" destId="{3D196261-F49E-4F5E-BA1B-5694BACE2D7C}" srcOrd="0" destOrd="0" presId="urn:microsoft.com/office/officeart/2005/8/layout/chevron1"/>
    <dgm:cxn modelId="{D54F2081-9551-4A44-B0A6-44615B185DCA}" type="presParOf" srcId="{90976315-DB26-4923-9E7C-F55D62AE2EAA}" destId="{ACF04F41-F179-49B3-B131-C31832EBE65F}" srcOrd="1" destOrd="0" presId="urn:microsoft.com/office/officeart/2005/8/layout/chevron1"/>
    <dgm:cxn modelId="{D790D89A-ECB0-4D74-B4D1-441E82758944}" type="presParOf" srcId="{F59A3C36-BD09-481C-A218-6F3C8DC21794}" destId="{93203B48-AA35-4EA7-B6F1-42DD69C8AE38}" srcOrd="3" destOrd="0" presId="urn:microsoft.com/office/officeart/2005/8/layout/chevron1"/>
    <dgm:cxn modelId="{DFBA9A18-7BF8-477D-AAB4-BAABBA3D2D98}" type="presParOf" srcId="{F59A3C36-BD09-481C-A218-6F3C8DC21794}" destId="{4ED1AADA-01F5-4195-8BC5-27861C874B5F}" srcOrd="4" destOrd="0" presId="urn:microsoft.com/office/officeart/2005/8/layout/chevron1"/>
    <dgm:cxn modelId="{0D13E622-7DB8-4C74-8B2A-E88EC5D38000}" type="presParOf" srcId="{4ED1AADA-01F5-4195-8BC5-27861C874B5F}" destId="{00CED7B9-F982-44E7-9C0D-F4504845C454}" srcOrd="0" destOrd="0" presId="urn:microsoft.com/office/officeart/2005/8/layout/chevron1"/>
    <dgm:cxn modelId="{506F3D9B-05EE-4B20-9B7B-FA9CE873C91E}" type="presParOf" srcId="{4ED1AADA-01F5-4195-8BC5-27861C874B5F}" destId="{A631313C-4531-470F-95E3-125D7F383137}" srcOrd="1" destOrd="0" presId="urn:microsoft.com/office/officeart/2005/8/layout/chevron1"/>
    <dgm:cxn modelId="{0FF17AF1-8C56-49A0-8B66-2568C09FA41E}" type="presParOf" srcId="{F59A3C36-BD09-481C-A218-6F3C8DC21794}" destId="{FA79A4DE-FC02-47F5-AEAF-A914E0531904}" srcOrd="5" destOrd="0" presId="urn:microsoft.com/office/officeart/2005/8/layout/chevron1"/>
    <dgm:cxn modelId="{AE15C170-FB38-4BC4-BE6E-1117796CB439}" type="presParOf" srcId="{F59A3C36-BD09-481C-A218-6F3C8DC21794}" destId="{CF01EC90-2945-4FA8-B085-79A2455A0ACA}" srcOrd="6" destOrd="0" presId="urn:microsoft.com/office/officeart/2005/8/layout/chevron1"/>
    <dgm:cxn modelId="{47FD8E2B-A4D2-4B2A-84D7-661BA981B3F5}" type="presParOf" srcId="{CF01EC90-2945-4FA8-B085-79A2455A0ACA}" destId="{7BD25204-22D8-4F27-9CD6-AA515253518F}" srcOrd="0" destOrd="0" presId="urn:microsoft.com/office/officeart/2005/8/layout/chevron1"/>
    <dgm:cxn modelId="{F5EBC226-96E6-4878-B61C-8D040A8284AA}" type="presParOf" srcId="{CF01EC90-2945-4FA8-B085-79A2455A0ACA}" destId="{851862FA-53E8-4328-A126-69DE63F39349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42C384-030E-4FBA-BCE5-5AD0DDC83358}">
      <dsp:nvSpPr>
        <dsp:cNvPr id="0" name=""/>
        <dsp:cNvSpPr/>
      </dsp:nvSpPr>
      <dsp:spPr>
        <a:xfrm>
          <a:off x="4247" y="2036963"/>
          <a:ext cx="3191600" cy="1276640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6017" tIns="45339" rIns="45339" bIns="45339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Launch</a:t>
          </a:r>
        </a:p>
      </dsp:txBody>
      <dsp:txXfrm>
        <a:off x="642567" y="2036963"/>
        <a:ext cx="1914960" cy="1276640"/>
      </dsp:txXfrm>
    </dsp:sp>
    <dsp:sp modelId="{D04FB974-8062-4E0E-8528-195DA7A501C8}">
      <dsp:nvSpPr>
        <dsp:cNvPr id="0" name=""/>
        <dsp:cNvSpPr/>
      </dsp:nvSpPr>
      <dsp:spPr>
        <a:xfrm>
          <a:off x="4247" y="3473184"/>
          <a:ext cx="2553280" cy="1232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Research event speakers with panel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Identify and email invite to person/group to take part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Set up core team within your IMechE panel </a:t>
          </a:r>
        </a:p>
      </dsp:txBody>
      <dsp:txXfrm>
        <a:off x="4247" y="3473184"/>
        <a:ext cx="2553280" cy="1232441"/>
      </dsp:txXfrm>
    </dsp:sp>
    <dsp:sp modelId="{3D196261-F49E-4F5E-BA1B-5694BACE2D7C}">
      <dsp:nvSpPr>
        <dsp:cNvPr id="0" name=""/>
        <dsp:cNvSpPr/>
      </dsp:nvSpPr>
      <dsp:spPr>
        <a:xfrm>
          <a:off x="2979848" y="2036963"/>
          <a:ext cx="3191600" cy="1276640"/>
        </a:xfrm>
        <a:prstGeom prst="chevron">
          <a:avLst/>
        </a:prstGeom>
        <a:solidFill>
          <a:schemeClr val="accent4">
            <a:hueOff val="3266964"/>
            <a:satOff val="-13592"/>
            <a:lumOff val="32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6017" tIns="45339" rIns="45339" bIns="45339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Plan</a:t>
          </a:r>
        </a:p>
      </dsp:txBody>
      <dsp:txXfrm>
        <a:off x="3618168" y="2036963"/>
        <a:ext cx="1914960" cy="1276640"/>
      </dsp:txXfrm>
    </dsp:sp>
    <dsp:sp modelId="{ACF04F41-F179-49B3-B131-C31832EBE65F}">
      <dsp:nvSpPr>
        <dsp:cNvPr id="0" name=""/>
        <dsp:cNvSpPr/>
      </dsp:nvSpPr>
      <dsp:spPr>
        <a:xfrm>
          <a:off x="2979848" y="3473184"/>
          <a:ext cx="2553280" cy="1232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Clarify acceptance from speaker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Confirm if this is in person or via video conferencing?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Recorded or live?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Put together Brief detailing the date, format and questions</a:t>
          </a:r>
        </a:p>
      </dsp:txBody>
      <dsp:txXfrm>
        <a:off x="2979848" y="3473184"/>
        <a:ext cx="2553280" cy="1232441"/>
      </dsp:txXfrm>
    </dsp:sp>
    <dsp:sp modelId="{00CED7B9-F982-44E7-9C0D-F4504845C454}">
      <dsp:nvSpPr>
        <dsp:cNvPr id="0" name=""/>
        <dsp:cNvSpPr/>
      </dsp:nvSpPr>
      <dsp:spPr>
        <a:xfrm>
          <a:off x="5955448" y="2036963"/>
          <a:ext cx="3191600" cy="1276640"/>
        </a:xfrm>
        <a:prstGeom prst="chevron">
          <a:avLst/>
        </a:prstGeom>
        <a:solidFill>
          <a:schemeClr val="accent4">
            <a:hueOff val="6533927"/>
            <a:satOff val="-27185"/>
            <a:lumOff val="64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6017" tIns="45339" rIns="45339" bIns="45339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Execute</a:t>
          </a:r>
        </a:p>
      </dsp:txBody>
      <dsp:txXfrm>
        <a:off x="6593768" y="2036963"/>
        <a:ext cx="1914960" cy="1276640"/>
      </dsp:txXfrm>
    </dsp:sp>
    <dsp:sp modelId="{A631313C-4531-470F-95E3-125D7F383137}">
      <dsp:nvSpPr>
        <dsp:cNvPr id="0" name=""/>
        <dsp:cNvSpPr/>
      </dsp:nvSpPr>
      <dsp:spPr>
        <a:xfrm>
          <a:off x="5955448" y="3473184"/>
          <a:ext cx="2553280" cy="1232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Have a short pre event briefing 1 week before with speaker and host(s)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If live, market with a poster at least 3 weeks before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Record the event or run it live (Ask speaker when it is live if this is acceptable </a:t>
          </a:r>
        </a:p>
      </dsp:txBody>
      <dsp:txXfrm>
        <a:off x="5955448" y="3473184"/>
        <a:ext cx="2553280" cy="1232441"/>
      </dsp:txXfrm>
    </dsp:sp>
    <dsp:sp modelId="{7BD25204-22D8-4F27-9CD6-AA515253518F}">
      <dsp:nvSpPr>
        <dsp:cNvPr id="0" name=""/>
        <dsp:cNvSpPr/>
      </dsp:nvSpPr>
      <dsp:spPr>
        <a:xfrm>
          <a:off x="8931048" y="2036963"/>
          <a:ext cx="3191600" cy="1276640"/>
        </a:xfrm>
        <a:prstGeom prst="chevron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6017" tIns="45339" rIns="45339" bIns="45339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Distribute</a:t>
          </a:r>
        </a:p>
      </dsp:txBody>
      <dsp:txXfrm>
        <a:off x="9569368" y="2036963"/>
        <a:ext cx="1914960" cy="1276640"/>
      </dsp:txXfrm>
    </dsp:sp>
    <dsp:sp modelId="{851862FA-53E8-4328-A126-69DE63F39349}">
      <dsp:nvSpPr>
        <dsp:cNvPr id="0" name=""/>
        <dsp:cNvSpPr/>
      </dsp:nvSpPr>
      <dsp:spPr>
        <a:xfrm>
          <a:off x="8931048" y="3473184"/>
          <a:ext cx="2553280" cy="1232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Edit the video as necessary with the logos and front page style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Send to HQ for marketing globally and for upload to YouTube channel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Market on Linked in and through IMechE network</a:t>
          </a:r>
        </a:p>
      </dsp:txBody>
      <dsp:txXfrm>
        <a:off x="8931048" y="3473184"/>
        <a:ext cx="2553280" cy="12324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E9C4E64-795B-4227-B055-2FF30A28725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916FC2-FC84-40E1-95F5-6E01F2AF403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716651-C010-4E23-9C88-4942F282DF7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7CEC8A-2493-428C-B06A-3761A4CD044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8DA4B-F9AB-4ACC-94E2-C6B9778F2BF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532E59-4538-4D28-B70A-A94D0F381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0164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292B2-D428-4511-B43C-1B0D551EF2E0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B70404-EB5B-4D34-8B7C-AE45D3166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580534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B70404-EB5B-4D34-8B7C-AE45D316666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775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50326-F222-4A52-A267-D4613A7E00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8DE9E1-1143-4A1C-8E21-5C29C4FCB7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8E16BA-12F3-4BDB-91F9-BB79337E5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AE34-2D7F-405E-B529-CBFA1FB7BF2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137E1-79C2-4E3C-AEE7-5E18B1CE9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BD93F3-2FBB-4205-97FF-20D740B83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89BB-ADC6-4495-B00D-B7468A0D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3491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D78AF-D3D2-4C82-B2F6-3202E1A56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FD2F75-71A4-434C-BE7C-61A63D5E61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D4AC2A-2CDC-45E7-8319-AB44ADF19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AE34-2D7F-405E-B529-CBFA1FB7BF2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F4FAF9-AC04-4BD0-977D-A8FD4ED7A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3307D-3665-48C5-B8AD-0AFE06D0C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89BB-ADC6-4495-B00D-B7468A0D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4122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B207CA-143E-498C-8041-DF883A0129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49D94E-3F8C-4B52-892D-F1DD205338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0929B3-B096-42D5-B29D-DCE75D1DD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AE34-2D7F-405E-B529-CBFA1FB7BF2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FD4511-2B70-4590-B9A8-36DD8ACDB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6EFF15-C4B5-41FC-A327-E96D80A4E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89BB-ADC6-4495-B00D-B7468A0D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86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DCAEC-159B-43F9-9524-22A4FC736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AF979-9C1C-41DA-8780-FE1BE2B10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16D54-DEFF-4FAD-AFCE-8E114F43E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AE34-2D7F-405E-B529-CBFA1FB7BF2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58D93-6D13-4875-B525-436D40856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01E09E-E52A-48A2-AC52-93EE1C5CF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89BB-ADC6-4495-B00D-B7468A0D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954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F6977-AD7E-4D4C-868F-11CFD468E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D8ABC7-1386-4FE4-AC1B-3891B47250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4A3112-165D-4B8F-B847-D0BF5C1DA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AE34-2D7F-405E-B529-CBFA1FB7BF2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BE42F-A459-4EFD-8942-1E449715F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0AB9CC-B37B-4886-A892-DAE094BDB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89BB-ADC6-4495-B00D-B7468A0D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323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F481D-5C7B-4152-B53C-BC54576F4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BE334-5047-45BD-AAFB-B97A62D47F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DB13C5-47FC-4D9B-BFED-163995FF6D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21ECDB-1D85-4118-B07D-675C959AA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AE34-2D7F-405E-B529-CBFA1FB7BF2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1ADAB6-CCB0-4C36-823B-4558D617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788E4E-A690-43C7-9284-2A513604D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89BB-ADC6-4495-B00D-B7468A0D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599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2976F-3121-4BC7-B711-9444E493F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8FC700-04C7-45A3-9A28-B0086E50E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1B9847-04C7-4A1C-B07C-EA297C6F03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827F0D-FCD1-4790-9825-F3F6600B2F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6B6C0C-44C7-4DEE-810D-24A6918ABF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9B9BB4-43C5-44FB-8E05-78A2281E0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AE34-2D7F-405E-B529-CBFA1FB7BF2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D95FDC-50C5-444F-8C3C-FC8A970A8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CBAE80-4AE0-479C-AAC0-72AA2968D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89BB-ADC6-4495-B00D-B7468A0D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241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896C9-5D2E-4D2C-8847-A94CFB44D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5AFBE9-F42B-4645-9843-CDB983A0F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AE34-2D7F-405E-B529-CBFA1FB7BF2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771A54-9FD8-434F-BD4A-0D8C609CD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E93A29-5546-4104-AAAD-88EC23834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89BB-ADC6-4495-B00D-B7468A0D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559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13C428-A5DF-42D0-ADEF-5657AA7C2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AE34-2D7F-405E-B529-CBFA1FB7BF2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C1E510-181E-4597-AF70-D8A250A46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9D98E7-6FB6-4D0F-A1F9-834CC1B95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89BB-ADC6-4495-B00D-B7468A0D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663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7FF74-3180-4AAF-AE6E-CF5F07D01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7218D-C7AA-4904-B6B0-A65C878ED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5800CB-3473-4E4B-B405-3A37FE27C3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F812E2-DEF2-4F7B-B0D3-6D1AF7AD9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AE34-2D7F-405E-B529-CBFA1FB7BF2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7CD98C-8B46-4D40-A231-52C493360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1D7F47-1AE7-4AB4-966D-60456017B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89BB-ADC6-4495-B00D-B7468A0D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851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BBCDA-088B-47C3-9F9E-3AD723D6B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4E4FE7-B993-48E7-9782-0B06DAC539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F8E00E-C4FD-40DF-AD3F-D4E809DC3E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878566-28B1-492A-BB5B-D0F1EB4DE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AE34-2D7F-405E-B529-CBFA1FB7BF2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635-BDF0-4511-9D16-60D896CE1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34CA6F-EF46-4ABA-AB07-22C513112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89BB-ADC6-4495-B00D-B7468A0D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147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2D5E10-E404-43E6-BE7A-8371FE6E5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AAEBFA-DD3A-490A-9F62-CEFA5D0997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288F03-6067-484C-9C44-A7AB0DEA66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9AE34-2D7F-405E-B529-CBFA1FB7BF2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443924-D866-4CEC-9F9C-A0270EED2B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FA619-2A12-42A4-8C06-5BEE902333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189BB-ADC6-4495-B00D-B7468A0D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3096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microsoft.com/office/2007/relationships/hdphoto" Target="../media/hdphoto1.wdp"/><Relationship Id="rId4" Type="http://schemas.openxmlformats.org/officeDocument/2006/relationships/diagramLayout" Target="../diagrams/layout1.xm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F3D85CF-8D28-40AB-BD4E-0134401FD4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96649656"/>
              </p:ext>
            </p:extLst>
          </p:nvPr>
        </p:nvGraphicFramePr>
        <p:xfrm>
          <a:off x="-1" y="115410"/>
          <a:ext cx="12126897" cy="67425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037F75AD-3527-4089-ACEA-4F1EA3CD71BC}"/>
              </a:ext>
            </a:extLst>
          </p:cNvPr>
          <p:cNvGrpSpPr/>
          <p:nvPr/>
        </p:nvGrpSpPr>
        <p:grpSpPr>
          <a:xfrm>
            <a:off x="11014291" y="115410"/>
            <a:ext cx="1174750" cy="1005840"/>
            <a:chOff x="0" y="0"/>
            <a:chExt cx="1174750" cy="1005840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DDBAC8FF-E2BE-4C34-B46B-3A86C3B5296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4404"/>
            <a:stretch/>
          </p:blipFill>
          <p:spPr bwMode="auto">
            <a:xfrm>
              <a:off x="0" y="0"/>
              <a:ext cx="1028700" cy="78486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A46634D-7533-4381-8D8C-681D47CE4B5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ackgroundRemoval t="51875" b="91875" l="7746" r="88732">
                          <a14:foregroundMark x1="7746" y1="63750" x2="8803" y2="8125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127" t="47500" r="1127" b="3000"/>
            <a:stretch/>
          </p:blipFill>
          <p:spPr bwMode="auto">
            <a:xfrm>
              <a:off x="137160" y="716280"/>
              <a:ext cx="1037590" cy="28956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55791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WrappedLabelHistory xmlns:xsi="http://www.w3.org/2001/XMLSchema-instance" xmlns:xsd="http://www.w3.org/2001/XMLSchema" xmlns="http://www.boldonjames.com/2016/02/Classifier/internal/wrappedLabelHistory">
  <Value>PD94bWwgdmVyc2lvbj0iMS4wIiBlbmNvZGluZz0idXMtYXNjaWkiPz48bGFiZWxIaXN0b3J5IHhtbG5zOnhzaT0iaHR0cDovL3d3dy53My5vcmcvMjAwMS9YTUxTY2hlbWEtaW5zdGFuY2UiIHhtbG5zOnhzZD0iaHR0cDovL3d3dy53My5vcmcvMjAwMS9YTUxTY2hlbWEiIHhtbG5zPSJodHRwOi8vd3d3LmJvbGRvbmphbWVzLmNvbS8yMDE2LzAyL0NsYXNzaWZpZXIvaW50ZXJuYWwvbGFiZWxIaXN0b3J5Ij48aXRlbT48c2lzbCBzaXNsVmVyc2lvbj0iMCIgcG9saWN5PSJlNTZkYWE4YS03YjI3LTQ4YWMtODVkNC1kYjY1YWNiNTgwYjYiIG9yaWdpbj0idXNlclNlbGVjdGVkIj48ZWxlbWVudCB1aWQ9IjQ5MzMwNzk4LTcwMDMtNGU4Ni04MzMyLWFmNDlmMjA1NjRhNiIgdmFsdWU9IiIgeG1sbnM9Imh0dHA6Ly93d3cuYm9sZG9uamFtZXMuY29tLzIwMDgvMDEvc2llL2ludGVybmFsL2xhYmVsIiAvPjxlbGVtZW50IHVpZD0iZWM2YWJkM2ItYzBkNi00ZmE3LWE2MGEtMzQ5ZDBmODIyZTNiIiB2YWx1ZT0iIiB4bWxucz0iaHR0cDovL3d3dy5ib2xkb25qYW1lcy5jb20vMjAwOC8wMS9zaWUvaW50ZXJuYWwvbGFiZWwiIC8+PGVsZW1lbnQgdWlkPSI0NmZlMjMyOS1jMDJiLTQ0OTUtYjYyNC0xMmE0OTlkMDY5ZTIiIHZhbHVlPSIiIHhtbG5zPSJodHRwOi8vd3d3LmJvbGRvbmphbWVzLmNvbS8yMDA4LzAxL3NpZS9pbnRlcm5hbC9sYWJlbCIgLz48ZWxlbWVudCB1aWQ9IjhiMmQ4ZDM2LTUwZTktNGUzNS1iMTc5LWI3ODcyMzVjYmZlMCIgdmFsdWU9IiIgeG1sbnM9Imh0dHA6Ly93d3cuYm9sZG9uamFtZXMuY29tLzIwMDgvMDEvc2llL2ludGVybmFsL2xhYmVsIiAvPjxlbGVtZW50IHVpZD0iNzZjYjY2NDEtNjVjOS00OTI4LWIxYWEtODQxZDFiNWJkYjg2IiB2YWx1ZT0iIiB4bWxucz0iaHR0cDovL3d3dy5ib2xkb25qYW1lcy5jb20vMjAwOC8wMS9zaWUvaW50ZXJuYWwvbGFiZWwiIC8+PC9zaXNsPjxVc2VyTmFtZT5SUkxPQ0FMXHU2MTEwMDA8L1VzZXJOYW1lPjxEYXRlVGltZT4xNi8wOC8yMDIyIDIyOjE3OjAwPC9EYXRlVGltZT48TGFiZWxTdHJpbmc+Tm9uLUNvbmZpZGVudGlhbCAtIFJvbGxzLVJveWNlIENvbnRlbnQgT25seSAtIE5vdCBTdWJqZWN0IHRvIEV4cG9ydCBDb250cm9sICAgICA8L0xhYmVsU3RyaW5nPjwvaXRlbT48L2xhYmVsSGlzdG9yeT4=</Value>
</WrappedLabelHistory>
</file>

<file path=customXml/item2.xml><?xml version="1.0" encoding="utf-8"?>
<sisl xmlns:xsi="http://www.w3.org/2001/XMLSchema-instance" xmlns:xsd="http://www.w3.org/2001/XMLSchema" xmlns="http://www.boldonjames.com/2008/01/sie/internal/label" sislVersion="0" policy="e56daa8a-7b27-48ac-85d4-db65acb580b6" origin="userSelected">
  <element uid="49330798-7003-4e86-8332-af49f20564a6" value=""/>
  <element uid="ec6abd3b-c0d6-4fa7-a60a-349d0f822e3b" value=""/>
  <element uid="46fe2329-c02b-4495-b624-12a499d069e2" value=""/>
  <element uid="8b2d8d36-50e9-4e35-b179-b787235cbfe0" value=""/>
  <element uid="76cb6641-65c9-4928-b1aa-841d1b5bdb86" value=""/>
</sisl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E52C926A0C5B44AE35CD6E3B4AD3A3" ma:contentTypeVersion="12" ma:contentTypeDescription="Create a new document." ma:contentTypeScope="" ma:versionID="bc200e46f68cf248542c4aa0ebb8d14e">
  <xsd:schema xmlns:xsd="http://www.w3.org/2001/XMLSchema" xmlns:xs="http://www.w3.org/2001/XMLSchema" xmlns:p="http://schemas.microsoft.com/office/2006/metadata/properties" xmlns:ns2="9a6dc949-f851-4ad1-af2d-2f191a137476" xmlns:ns3="d4af31b0-68a6-49ea-8dce-47837a40d8b7" targetNamespace="http://schemas.microsoft.com/office/2006/metadata/properties" ma:root="true" ma:fieldsID="f9ebcb376ad75541a3243af71f1621fc" ns2:_="" ns3:_="">
    <xsd:import namespace="9a6dc949-f851-4ad1-af2d-2f191a137476"/>
    <xsd:import namespace="d4af31b0-68a6-49ea-8dce-47837a40d8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dc949-f851-4ad1-af2d-2f191a1374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058f0337-cc41-4ee6-891a-eeaea0c1129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af31b0-68a6-49ea-8dce-47837a40d8b7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bbf8d1be-3f34-48c2-8998-f0d59a93c803}" ma:internalName="TaxCatchAll" ma:showField="CatchAllData" ma:web="d4af31b0-68a6-49ea-8dce-47837a40d8b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647A2B-8123-4918-BD4A-6B5AF254FFE0}">
  <ds:schemaRefs>
    <ds:schemaRef ds:uri="http://www.w3.org/2001/XMLSchema"/>
    <ds:schemaRef ds:uri="http://www.boldonjames.com/2016/02/Classifier/internal/wrappedLabelHistory"/>
  </ds:schemaRefs>
</ds:datastoreItem>
</file>

<file path=customXml/itemProps2.xml><?xml version="1.0" encoding="utf-8"?>
<ds:datastoreItem xmlns:ds="http://schemas.openxmlformats.org/officeDocument/2006/customXml" ds:itemID="{13A32D7F-5A1C-49AD-BD54-F37F5137A736}">
  <ds:schemaRefs>
    <ds:schemaRef ds:uri="http://www.w3.org/2001/XMLSchema"/>
    <ds:schemaRef ds:uri="http://www.boldonjames.com/2008/01/sie/internal/label"/>
  </ds:schemaRefs>
</ds:datastoreItem>
</file>

<file path=customXml/itemProps3.xml><?xml version="1.0" encoding="utf-8"?>
<ds:datastoreItem xmlns:ds="http://schemas.openxmlformats.org/officeDocument/2006/customXml" ds:itemID="{22104842-B15B-4D12-ACFE-4B59106A80AF}"/>
</file>

<file path=customXml/itemProps4.xml><?xml version="1.0" encoding="utf-8"?>
<ds:datastoreItem xmlns:ds="http://schemas.openxmlformats.org/officeDocument/2006/customXml" ds:itemID="{C7DEE7DF-B632-480F-B863-23E8181FCAFB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</Words>
  <Application>Microsoft Office PowerPoint</Application>
  <PresentationFormat>Widescreen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Thomson-Smith, Joshua</dc:creator>
  <cp:keywords>|1:Non-Conf|5:NonExpCont|6:NonGov|2:Rolls-Royce|22:No|</cp:keywords>
  <cp:lastModifiedBy>Thomson-Smith, Joshua</cp:lastModifiedBy>
  <cp:revision>6</cp:revision>
  <dcterms:created xsi:type="dcterms:W3CDTF">2022-08-16T22:02:02Z</dcterms:created>
  <dcterms:modified xsi:type="dcterms:W3CDTF">2022-08-16T23:05:01Z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7bc6a526-afb0-49d8-8713-82bb6ad7be94</vt:lpwstr>
  </property>
  <property fmtid="{D5CDD505-2E9C-101B-9397-08002B2CF9AE}" pid="3" name="bjSaver">
    <vt:lpwstr>qE2ExYGpoJU264fyCfR8pb9J0t/CzP4l</vt:lpwstr>
  </property>
  <property fmtid="{D5CDD505-2E9C-101B-9397-08002B2CF9AE}" pid="4" name="bjDocumentLabelXML">
    <vt:lpwstr>&lt;?xml version="1.0" encoding="us-ascii"?&gt;&lt;sisl xmlns:xsi="http://www.w3.org/2001/XMLSchema-instance" xmlns:xsd="http://www.w3.org/2001/XMLSchema" sislVersion="0" policy="e56daa8a-7b27-48ac-85d4-db65acb580b6" origin="userSelected" xmlns="http://www.boldonj</vt:lpwstr>
  </property>
  <property fmtid="{D5CDD505-2E9C-101B-9397-08002B2CF9AE}" pid="5" name="bjDocumentLabelXML-0">
    <vt:lpwstr>ames.com/2008/01/sie/internal/label"&gt;&lt;element uid="49330798-7003-4e86-8332-af49f20564a6" value="" /&gt;&lt;element uid="ec6abd3b-c0d6-4fa7-a60a-349d0f822e3b" value="" /&gt;&lt;element uid="46fe2329-c02b-4495-b624-12a499d069e2" value="" /&gt;&lt;element uid="8b2d8d36-50e9-4</vt:lpwstr>
  </property>
  <property fmtid="{D5CDD505-2E9C-101B-9397-08002B2CF9AE}" pid="6" name="bjDocumentLabelXML-1">
    <vt:lpwstr>e35-b179-b787235cbfe0" value="" /&gt;&lt;element uid="76cb6641-65c9-4928-b1aa-841d1b5bdb86" value="" /&gt;&lt;/sisl&gt;</vt:lpwstr>
  </property>
  <property fmtid="{D5CDD505-2E9C-101B-9397-08002B2CF9AE}" pid="7" name="bjDocumentSecurityLabel">
    <vt:lpwstr>Non-Confidential - Rolls-Royce Content Only - Not Subject to Export Control     </vt:lpwstr>
  </property>
  <property fmtid="{D5CDD505-2E9C-101B-9397-08002B2CF9AE}" pid="8" name="GovSecClass">
    <vt:lpwstr>No_Classification</vt:lpwstr>
  </property>
  <property fmtid="{D5CDD505-2E9C-101B-9397-08002B2CF9AE}" pid="9" name="Ownership">
    <vt:lpwstr>Rolls-Royce_content_only</vt:lpwstr>
  </property>
  <property fmtid="{D5CDD505-2E9C-101B-9397-08002B2CF9AE}" pid="10" name="TCGovSecClass">
    <vt:lpwstr>No_Classification</vt:lpwstr>
  </property>
  <property fmtid="{D5CDD505-2E9C-101B-9397-08002B2CF9AE}" pid="11" name="BusinessSensitivity">
    <vt:lpwstr>Non-Confidential</vt:lpwstr>
  </property>
  <property fmtid="{D5CDD505-2E9C-101B-9397-08002B2CF9AE}" pid="12" name="ExportControlled">
    <vt:lpwstr>Not_Subject_to_Export_Control</vt:lpwstr>
  </property>
  <property fmtid="{D5CDD505-2E9C-101B-9397-08002B2CF9AE}" pid="13" name="bjLabelHistoryID">
    <vt:lpwstr>{25647A2B-8123-4918-BD4A-6B5AF254FFE0}</vt:lpwstr>
  </property>
</Properties>
</file>